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18"/>
  </p:notesMasterIdLst>
  <p:sldIdLst>
    <p:sldId id="274" r:id="rId3"/>
    <p:sldId id="286" r:id="rId4"/>
    <p:sldId id="346" r:id="rId5"/>
    <p:sldId id="340" r:id="rId6"/>
    <p:sldId id="312" r:id="rId7"/>
    <p:sldId id="318" r:id="rId8"/>
    <p:sldId id="341" r:id="rId9"/>
    <p:sldId id="342" r:id="rId10"/>
    <p:sldId id="344" r:id="rId11"/>
    <p:sldId id="345" r:id="rId12"/>
    <p:sldId id="343" r:id="rId13"/>
    <p:sldId id="339" r:id="rId14"/>
    <p:sldId id="321" r:id="rId15"/>
    <p:sldId id="347" r:id="rId16"/>
    <p:sldId id="33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332"/>
    <a:srgbClr val="59795B"/>
    <a:srgbClr val="F25B1E"/>
    <a:srgbClr val="B3B30D"/>
    <a:srgbClr val="262F13"/>
    <a:srgbClr val="623863"/>
    <a:srgbClr val="5C0B69"/>
    <a:srgbClr val="6D1967"/>
    <a:srgbClr val="4F6228"/>
    <a:srgbClr val="843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8055" autoAdjust="0"/>
  </p:normalViewPr>
  <p:slideViewPr>
    <p:cSldViewPr>
      <p:cViewPr varScale="1">
        <p:scale>
          <a:sx n="117" d="100"/>
          <a:sy n="117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4769A-9471-4627-8183-0EB958C9FF0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BB9241-159D-418D-AF51-2F7C6249F871}">
      <dgm:prSet phldrT="[Текст]" custT="1"/>
      <dgm:spPr>
        <a:solidFill>
          <a:srgbClr val="F25B1E">
            <a:alpha val="89804"/>
          </a:srgb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600" b="1" dirty="0" smtClean="0"/>
            <a:t>Повышение престижа аграрного труда и образования</a:t>
          </a:r>
          <a:endParaRPr lang="ru-RU" sz="2600" b="1" dirty="0"/>
        </a:p>
      </dgm:t>
    </dgm:pt>
    <dgm:pt modelId="{92C8D0B1-91FB-44D3-ADAE-918E87A247C5}" type="parTrans" cxnId="{1E545193-C592-44B5-A533-26AF142DE5E5}">
      <dgm:prSet/>
      <dgm:spPr/>
      <dgm:t>
        <a:bodyPr/>
        <a:lstStyle/>
        <a:p>
          <a:pPr algn="ctr"/>
          <a:endParaRPr lang="ru-RU"/>
        </a:p>
      </dgm:t>
    </dgm:pt>
    <dgm:pt modelId="{FA4D9568-0D9E-4F87-A034-B2DF85315502}" type="sibTrans" cxnId="{1E545193-C592-44B5-A533-26AF142DE5E5}">
      <dgm:prSet/>
      <dgm:spPr/>
      <dgm:t>
        <a:bodyPr/>
        <a:lstStyle/>
        <a:p>
          <a:pPr algn="ctr"/>
          <a:endParaRPr lang="ru-RU"/>
        </a:p>
      </dgm:t>
    </dgm:pt>
    <dgm:pt modelId="{73BDEEC4-7528-4E5D-8A06-44777B1292A2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400" b="1" dirty="0" smtClean="0"/>
            <a:t>Краевые конкурсы профессионального мастерства</a:t>
          </a:r>
          <a:endParaRPr lang="ru-RU" sz="2400" b="1" dirty="0"/>
        </a:p>
      </dgm:t>
    </dgm:pt>
    <dgm:pt modelId="{4CC765A8-85CA-41F7-999D-F589617CEA1E}" type="parTrans" cxnId="{2C680FD7-5763-4C75-A593-EBEAC246904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21C9BE25-2CDB-40F6-A799-A348B4308FCF}" type="sibTrans" cxnId="{2C680FD7-5763-4C75-A593-EBEAC2469043}">
      <dgm:prSet/>
      <dgm:spPr/>
      <dgm:t>
        <a:bodyPr/>
        <a:lstStyle/>
        <a:p>
          <a:pPr algn="ctr"/>
          <a:endParaRPr lang="ru-RU"/>
        </a:p>
      </dgm:t>
    </dgm:pt>
    <dgm:pt modelId="{CCB753AC-7323-4710-AC71-758DC7FF97DF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000" b="1" dirty="0" smtClean="0"/>
            <a:t>Операторов машинного доения</a:t>
          </a:r>
          <a:endParaRPr lang="ru-RU" sz="2000" b="1" dirty="0"/>
        </a:p>
      </dgm:t>
    </dgm:pt>
    <dgm:pt modelId="{FC194F08-7309-4DC1-A2BB-BC86BBB58C7D}" type="parTrans" cxnId="{4091259C-14B0-415E-B8AA-795002F1DE1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EED2D261-6628-44D9-B047-3843E1A3D5D7}" type="sibTrans" cxnId="{4091259C-14B0-415E-B8AA-795002F1DE1E}">
      <dgm:prSet/>
      <dgm:spPr/>
      <dgm:t>
        <a:bodyPr/>
        <a:lstStyle/>
        <a:p>
          <a:pPr algn="ctr"/>
          <a:endParaRPr lang="ru-RU"/>
        </a:p>
      </dgm:t>
    </dgm:pt>
    <dgm:pt modelId="{F353AD86-D791-40B7-80DA-7CC1A01BCDA3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b="1" dirty="0" smtClean="0"/>
            <a:t>Операторов по искусственному осеменению коров</a:t>
          </a:r>
          <a:endParaRPr lang="ru-RU" b="1" dirty="0"/>
        </a:p>
      </dgm:t>
    </dgm:pt>
    <dgm:pt modelId="{D05A9F65-D75A-4353-A439-1356E2CADE61}" type="parTrans" cxnId="{B3EAB95B-91D8-4CB6-A045-793C00D985C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EDF1C12A-40D7-4AEA-A911-D875ECAB2621}" type="sibTrans" cxnId="{B3EAB95B-91D8-4CB6-A045-793C00D985CF}">
      <dgm:prSet/>
      <dgm:spPr/>
      <dgm:t>
        <a:bodyPr/>
        <a:lstStyle/>
        <a:p>
          <a:pPr algn="ctr"/>
          <a:endParaRPr lang="ru-RU"/>
        </a:p>
      </dgm:t>
    </dgm:pt>
    <dgm:pt modelId="{A98527B3-A6EB-4C10-A7F9-6DF26D22AD9E}">
      <dgm:prSet phldrT="[Текст]" custT="1"/>
      <dgm:spPr>
        <a:solidFill>
          <a:schemeClr val="accent6">
            <a:lumMod val="75000"/>
            <a:alpha val="85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Ежегодные  соревнования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в АПК Красноярского края</a:t>
          </a:r>
          <a:endParaRPr lang="ru-RU" sz="2400" b="1" dirty="0">
            <a:solidFill>
              <a:schemeClr val="tx1"/>
            </a:solidFill>
          </a:endParaRPr>
        </a:p>
      </dgm:t>
    </dgm:pt>
    <dgm:pt modelId="{DCAACBFD-B619-4855-A576-D654697683D5}" type="parTrans" cxnId="{FC580098-E832-417B-82AD-76847FA4A85C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5631F550-90F6-4596-90C6-F3E64D40F1E0}" type="sibTrans" cxnId="{FC580098-E832-417B-82AD-76847FA4A85C}">
      <dgm:prSet/>
      <dgm:spPr/>
      <dgm:t>
        <a:bodyPr/>
        <a:lstStyle/>
        <a:p>
          <a:pPr algn="ctr"/>
          <a:endParaRPr lang="ru-RU"/>
        </a:p>
      </dgm:t>
    </dgm:pt>
    <dgm:pt modelId="{FF258DCD-A63C-4B7A-BA4A-AE4BBF4B085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700" b="1" dirty="0" smtClean="0"/>
            <a:t>Зоотехников селекционеров</a:t>
          </a:r>
          <a:endParaRPr lang="ru-RU" sz="1700" b="1" dirty="0"/>
        </a:p>
      </dgm:t>
    </dgm:pt>
    <dgm:pt modelId="{5C0E7545-AC00-431C-BD72-1AE4FCE2D67A}" type="parTrans" cxnId="{215EEE8E-07EA-4272-951B-CF67C748D02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556DF269-643B-4EC7-8E03-2A7BFB2ACB83}" type="sibTrans" cxnId="{215EEE8E-07EA-4272-951B-CF67C748D023}">
      <dgm:prSet/>
      <dgm:spPr/>
      <dgm:t>
        <a:bodyPr/>
        <a:lstStyle/>
        <a:p>
          <a:pPr algn="ctr"/>
          <a:endParaRPr lang="ru-RU"/>
        </a:p>
      </dgm:t>
    </dgm:pt>
    <dgm:pt modelId="{A116E4B6-379F-4787-A4FF-73CF8979BD2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2000" b="1" dirty="0" smtClean="0"/>
            <a:t>Пахарей</a:t>
          </a:r>
          <a:endParaRPr lang="ru-RU" sz="2000" b="1" dirty="0"/>
        </a:p>
      </dgm:t>
    </dgm:pt>
    <dgm:pt modelId="{5731A4CA-6C0C-48E1-8E10-815FE4241816}" type="parTrans" cxnId="{B1EBC85F-819B-4761-9F1D-EFA58031A71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5A45ADD1-AD0E-4B79-898C-FD6D5686BC7D}" type="sibTrans" cxnId="{B1EBC85F-819B-4761-9F1D-EFA58031A716}">
      <dgm:prSet/>
      <dgm:spPr/>
      <dgm:t>
        <a:bodyPr/>
        <a:lstStyle/>
        <a:p>
          <a:pPr algn="ctr"/>
          <a:endParaRPr lang="ru-RU"/>
        </a:p>
      </dgm:t>
    </dgm:pt>
    <dgm:pt modelId="{C4B8853A-C416-4B9F-9588-0449F1CC3174}" type="pres">
      <dgm:prSet presAssocID="{0624769A-9471-4627-8183-0EB958C9FF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0600BB-2D8C-423E-89E7-78D4C9278D75}" type="pres">
      <dgm:prSet presAssocID="{0FBB9241-159D-418D-AF51-2F7C6249F871}" presName="hierRoot1" presStyleCnt="0"/>
      <dgm:spPr/>
    </dgm:pt>
    <dgm:pt modelId="{B0414FC5-0CD5-4C41-AA1F-3F636A33DA4C}" type="pres">
      <dgm:prSet presAssocID="{0FBB9241-159D-418D-AF51-2F7C6249F871}" presName="composite" presStyleCnt="0"/>
      <dgm:spPr/>
    </dgm:pt>
    <dgm:pt modelId="{82C10BE1-6353-4FA7-B16C-EFA14C51AA0A}" type="pres">
      <dgm:prSet presAssocID="{0FBB9241-159D-418D-AF51-2F7C6249F871}" presName="background" presStyleLbl="node0" presStyleIdx="0" presStyleCnt="1"/>
      <dgm:spPr>
        <a:noFill/>
        <a:ln>
          <a:solidFill>
            <a:schemeClr val="accent6">
              <a:lumMod val="50000"/>
            </a:schemeClr>
          </a:solidFill>
        </a:ln>
      </dgm:spPr>
    </dgm:pt>
    <dgm:pt modelId="{56608FDF-A5F5-4EDC-A0B1-426DD22D3968}" type="pres">
      <dgm:prSet presAssocID="{0FBB9241-159D-418D-AF51-2F7C6249F871}" presName="text" presStyleLbl="fgAcc0" presStyleIdx="0" presStyleCnt="1" custScaleX="201056" custScaleY="170110" custLinFactNeighborX="49275" custLinFactNeighborY="-258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FDEC69-65CC-48CD-A914-D4CC0068EF09}" type="pres">
      <dgm:prSet presAssocID="{0FBB9241-159D-418D-AF51-2F7C6249F871}" presName="hierChild2" presStyleCnt="0"/>
      <dgm:spPr/>
    </dgm:pt>
    <dgm:pt modelId="{F5480189-3B81-467E-86BA-40508BE1A41E}" type="pres">
      <dgm:prSet presAssocID="{4CC765A8-85CA-41F7-999D-F589617CEA1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A75D381-B053-419C-8023-667C667B448C}" type="pres">
      <dgm:prSet presAssocID="{73BDEEC4-7528-4E5D-8A06-44777B1292A2}" presName="hierRoot2" presStyleCnt="0"/>
      <dgm:spPr/>
    </dgm:pt>
    <dgm:pt modelId="{72D11251-DB25-44FD-88C7-4FE3CAF87CE3}" type="pres">
      <dgm:prSet presAssocID="{73BDEEC4-7528-4E5D-8A06-44777B1292A2}" presName="composite2" presStyleCnt="0"/>
      <dgm:spPr/>
    </dgm:pt>
    <dgm:pt modelId="{35C484AD-6D40-4F8C-BD23-B819A9199E94}" type="pres">
      <dgm:prSet presAssocID="{73BDEEC4-7528-4E5D-8A06-44777B1292A2}" presName="background2" presStyleLbl="node2" presStyleIdx="0" presStyleCnt="2"/>
      <dgm:spPr>
        <a:noFill/>
        <a:ln>
          <a:solidFill>
            <a:schemeClr val="accent6">
              <a:lumMod val="50000"/>
            </a:schemeClr>
          </a:solidFill>
        </a:ln>
      </dgm:spPr>
    </dgm:pt>
    <dgm:pt modelId="{FE6B8022-3915-4D51-833A-9CEBF10E8AE7}" type="pres">
      <dgm:prSet presAssocID="{73BDEEC4-7528-4E5D-8A06-44777B1292A2}" presName="text2" presStyleLbl="fgAcc2" presStyleIdx="0" presStyleCnt="2" custScaleX="187762" custScaleY="180802" custLinFactNeighborX="-16080" custLinFactNeighborY="-24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3D51D-FCA8-4691-909E-C361DC93C424}" type="pres">
      <dgm:prSet presAssocID="{73BDEEC4-7528-4E5D-8A06-44777B1292A2}" presName="hierChild3" presStyleCnt="0"/>
      <dgm:spPr/>
    </dgm:pt>
    <dgm:pt modelId="{5FC0B29A-F0E4-410D-BB89-70D07AE2D294}" type="pres">
      <dgm:prSet presAssocID="{FC194F08-7309-4DC1-A2BB-BC86BBB58C7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6688AA4-73BF-44A5-BF87-3695B4AE267A}" type="pres">
      <dgm:prSet presAssocID="{CCB753AC-7323-4710-AC71-758DC7FF97DF}" presName="hierRoot3" presStyleCnt="0"/>
      <dgm:spPr/>
    </dgm:pt>
    <dgm:pt modelId="{2E6CE054-9859-4CA7-8E30-EE395827FE44}" type="pres">
      <dgm:prSet presAssocID="{CCB753AC-7323-4710-AC71-758DC7FF97DF}" presName="composite3" presStyleCnt="0"/>
      <dgm:spPr/>
    </dgm:pt>
    <dgm:pt modelId="{A1F9A5F4-B279-4C36-881A-8BF21776A5A8}" type="pres">
      <dgm:prSet presAssocID="{CCB753AC-7323-4710-AC71-758DC7FF97DF}" presName="background3" presStyleLbl="node3" presStyleIdx="0" presStyleCnt="4"/>
      <dgm:spPr>
        <a:noFill/>
        <a:ln>
          <a:solidFill>
            <a:schemeClr val="accent6">
              <a:lumMod val="75000"/>
            </a:schemeClr>
          </a:solidFill>
        </a:ln>
      </dgm:spPr>
    </dgm:pt>
    <dgm:pt modelId="{279522FC-7D58-4BE5-B5BA-BE1DC5E2A6BB}" type="pres">
      <dgm:prSet presAssocID="{CCB753AC-7323-4710-AC71-758DC7FF97DF}" presName="text3" presStyleLbl="fgAcc3" presStyleIdx="0" presStyleCnt="4" custLinFactNeighborX="11266" custLinFactNeighborY="-31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84E1F-B6E3-49F2-99BE-12EED7FBF635}" type="pres">
      <dgm:prSet presAssocID="{CCB753AC-7323-4710-AC71-758DC7FF97DF}" presName="hierChild4" presStyleCnt="0"/>
      <dgm:spPr/>
    </dgm:pt>
    <dgm:pt modelId="{74FB1576-35B9-4E00-A82D-5C9795BDAFB3}" type="pres">
      <dgm:prSet presAssocID="{D05A9F65-D75A-4353-A439-1356E2CADE6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1CC0581A-C84D-4B6B-A268-09519C9ADC03}" type="pres">
      <dgm:prSet presAssocID="{F353AD86-D791-40B7-80DA-7CC1A01BCDA3}" presName="hierRoot3" presStyleCnt="0"/>
      <dgm:spPr/>
    </dgm:pt>
    <dgm:pt modelId="{2A284126-99B3-404A-A472-656D070EF3EC}" type="pres">
      <dgm:prSet presAssocID="{F353AD86-D791-40B7-80DA-7CC1A01BCDA3}" presName="composite3" presStyleCnt="0"/>
      <dgm:spPr/>
    </dgm:pt>
    <dgm:pt modelId="{843BF7E8-08F0-47FB-860A-BDD158FD0284}" type="pres">
      <dgm:prSet presAssocID="{F353AD86-D791-40B7-80DA-7CC1A01BCDA3}" presName="background3" presStyleLbl="node3" presStyleIdx="1" presStyleCnt="4"/>
      <dgm:spPr>
        <a:noFill/>
        <a:ln>
          <a:solidFill>
            <a:schemeClr val="accent6">
              <a:lumMod val="75000"/>
            </a:schemeClr>
          </a:solidFill>
        </a:ln>
      </dgm:spPr>
    </dgm:pt>
    <dgm:pt modelId="{C9591A4C-21F9-49B5-8FB6-A0B4322266C8}" type="pres">
      <dgm:prSet presAssocID="{F353AD86-D791-40B7-80DA-7CC1A01BCDA3}" presName="text3" presStyleLbl="fgAcc3" presStyleIdx="1" presStyleCnt="4" custLinFactNeighborX="9685" custLinFactNeighborY="-31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2903E-FBC1-4ECB-90D1-00316DFA5848}" type="pres">
      <dgm:prSet presAssocID="{F353AD86-D791-40B7-80DA-7CC1A01BCDA3}" presName="hierChild4" presStyleCnt="0"/>
      <dgm:spPr/>
    </dgm:pt>
    <dgm:pt modelId="{7B58CC85-3511-49B3-B2DE-369C8FD796D7}" type="pres">
      <dgm:prSet presAssocID="{5C0E7545-AC00-431C-BD72-1AE4FCE2D67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C3EF03FF-0473-415F-B5A7-E05FD2E07AAA}" type="pres">
      <dgm:prSet presAssocID="{FF258DCD-A63C-4B7A-BA4A-AE4BBF4B0850}" presName="hierRoot3" presStyleCnt="0"/>
      <dgm:spPr/>
    </dgm:pt>
    <dgm:pt modelId="{0D30245E-1AF7-43F2-A14B-A8228344AF38}" type="pres">
      <dgm:prSet presAssocID="{FF258DCD-A63C-4B7A-BA4A-AE4BBF4B0850}" presName="composite3" presStyleCnt="0"/>
      <dgm:spPr/>
    </dgm:pt>
    <dgm:pt modelId="{B0491D4E-4EBB-4F31-8787-4177752AE76D}" type="pres">
      <dgm:prSet presAssocID="{FF258DCD-A63C-4B7A-BA4A-AE4BBF4B0850}" presName="background3" presStyleLbl="node3" presStyleIdx="2" presStyleCnt="4"/>
      <dgm:spPr>
        <a:noFill/>
        <a:ln>
          <a:solidFill>
            <a:schemeClr val="accent6">
              <a:lumMod val="75000"/>
            </a:schemeClr>
          </a:solidFill>
        </a:ln>
      </dgm:spPr>
    </dgm:pt>
    <dgm:pt modelId="{72CF2CE7-DD82-422A-8DA6-3A7BD7E74765}" type="pres">
      <dgm:prSet presAssocID="{FF258DCD-A63C-4B7A-BA4A-AE4BBF4B0850}" presName="text3" presStyleLbl="fgAcc3" presStyleIdx="2" presStyleCnt="4" custScaleX="109857" custLinFactNeighborX="11145" custLinFactNeighborY="-31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6AEE4-657A-4908-A9F3-C49EDDDCC082}" type="pres">
      <dgm:prSet presAssocID="{FF258DCD-A63C-4B7A-BA4A-AE4BBF4B0850}" presName="hierChild4" presStyleCnt="0"/>
      <dgm:spPr/>
    </dgm:pt>
    <dgm:pt modelId="{875EA8B8-CE93-423B-ACB1-D2CE10EE2ECF}" type="pres">
      <dgm:prSet presAssocID="{5731A4CA-6C0C-48E1-8E10-815FE424181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6E9907BA-871B-4769-BE0A-472E26D51E6B}" type="pres">
      <dgm:prSet presAssocID="{A116E4B6-379F-4787-A4FF-73CF8979BD2D}" presName="hierRoot3" presStyleCnt="0"/>
      <dgm:spPr/>
    </dgm:pt>
    <dgm:pt modelId="{1063DDD8-6C2E-4B5F-8477-CEE68CA9100A}" type="pres">
      <dgm:prSet presAssocID="{A116E4B6-379F-4787-A4FF-73CF8979BD2D}" presName="composite3" presStyleCnt="0"/>
      <dgm:spPr/>
    </dgm:pt>
    <dgm:pt modelId="{71A3D9F1-1482-4FD5-A287-7BC4DB63C478}" type="pres">
      <dgm:prSet presAssocID="{A116E4B6-379F-4787-A4FF-73CF8979BD2D}" presName="background3" presStyleLbl="node3" presStyleIdx="3" presStyleCnt="4"/>
      <dgm:spPr>
        <a:noFill/>
        <a:ln>
          <a:solidFill>
            <a:schemeClr val="accent6">
              <a:lumMod val="75000"/>
            </a:schemeClr>
          </a:solidFill>
        </a:ln>
      </dgm:spPr>
    </dgm:pt>
    <dgm:pt modelId="{FB2460D2-B390-42AC-B164-1CF5AE323B32}" type="pres">
      <dgm:prSet presAssocID="{A116E4B6-379F-4787-A4FF-73CF8979BD2D}" presName="text3" presStyleLbl="fgAcc3" presStyleIdx="3" presStyleCnt="4" custLinFactNeighborX="17011" custLinFactNeighborY="-31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DB554-AC2A-459A-A72A-ED4F12B03371}" type="pres">
      <dgm:prSet presAssocID="{A116E4B6-379F-4787-A4FF-73CF8979BD2D}" presName="hierChild4" presStyleCnt="0"/>
      <dgm:spPr/>
    </dgm:pt>
    <dgm:pt modelId="{04298C4E-6F4F-4BBF-BE29-C82233B209D3}" type="pres">
      <dgm:prSet presAssocID="{DCAACBFD-B619-4855-A576-D654697683D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85DAB99-FCC3-411B-8295-42F35F02546D}" type="pres">
      <dgm:prSet presAssocID="{A98527B3-A6EB-4C10-A7F9-6DF26D22AD9E}" presName="hierRoot2" presStyleCnt="0"/>
      <dgm:spPr/>
    </dgm:pt>
    <dgm:pt modelId="{E6A5F5AC-7EBF-4DEA-ACED-845CABA8FC00}" type="pres">
      <dgm:prSet presAssocID="{A98527B3-A6EB-4C10-A7F9-6DF26D22AD9E}" presName="composite2" presStyleCnt="0"/>
      <dgm:spPr/>
    </dgm:pt>
    <dgm:pt modelId="{A1D4B436-E92F-450C-9FC8-DFB675FDDBE0}" type="pres">
      <dgm:prSet presAssocID="{A98527B3-A6EB-4C10-A7F9-6DF26D22AD9E}" presName="background2" presStyleLbl="node2" presStyleIdx="1" presStyleCnt="2"/>
      <dgm:spPr>
        <a:noFill/>
        <a:ln>
          <a:solidFill>
            <a:schemeClr val="accent6">
              <a:lumMod val="50000"/>
            </a:schemeClr>
          </a:solidFill>
        </a:ln>
      </dgm:spPr>
    </dgm:pt>
    <dgm:pt modelId="{48801191-E9D1-4683-A242-C6BA653E14A0}" type="pres">
      <dgm:prSet presAssocID="{A98527B3-A6EB-4C10-A7F9-6DF26D22AD9E}" presName="text2" presStyleLbl="fgAcc2" presStyleIdx="1" presStyleCnt="2" custScaleX="182398" custScaleY="181477" custLinFactNeighborX="-18050" custLinFactNeighborY="-24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3B9AA-538F-4A79-99DA-C4818D2C4FDE}" type="pres">
      <dgm:prSet presAssocID="{A98527B3-A6EB-4C10-A7F9-6DF26D22AD9E}" presName="hierChild3" presStyleCnt="0"/>
      <dgm:spPr/>
    </dgm:pt>
  </dgm:ptLst>
  <dgm:cxnLst>
    <dgm:cxn modelId="{4091259C-14B0-415E-B8AA-795002F1DE1E}" srcId="{73BDEEC4-7528-4E5D-8A06-44777B1292A2}" destId="{CCB753AC-7323-4710-AC71-758DC7FF97DF}" srcOrd="0" destOrd="0" parTransId="{FC194F08-7309-4DC1-A2BB-BC86BBB58C7D}" sibTransId="{EED2D261-6628-44D9-B047-3843E1A3D5D7}"/>
    <dgm:cxn modelId="{C6708BF2-D3DD-49C2-BB5F-E055128131A7}" type="presOf" srcId="{0624769A-9471-4627-8183-0EB958C9FF09}" destId="{C4B8853A-C416-4B9F-9588-0449F1CC3174}" srcOrd="0" destOrd="0" presId="urn:microsoft.com/office/officeart/2005/8/layout/hierarchy1"/>
    <dgm:cxn modelId="{215EEE8E-07EA-4272-951B-CF67C748D023}" srcId="{73BDEEC4-7528-4E5D-8A06-44777B1292A2}" destId="{FF258DCD-A63C-4B7A-BA4A-AE4BBF4B0850}" srcOrd="2" destOrd="0" parTransId="{5C0E7545-AC00-431C-BD72-1AE4FCE2D67A}" sibTransId="{556DF269-643B-4EC7-8E03-2A7BFB2ACB83}"/>
    <dgm:cxn modelId="{1E545193-C592-44B5-A533-26AF142DE5E5}" srcId="{0624769A-9471-4627-8183-0EB958C9FF09}" destId="{0FBB9241-159D-418D-AF51-2F7C6249F871}" srcOrd="0" destOrd="0" parTransId="{92C8D0B1-91FB-44D3-ADAE-918E87A247C5}" sibTransId="{FA4D9568-0D9E-4F87-A034-B2DF85315502}"/>
    <dgm:cxn modelId="{A4D96A85-D5CD-476A-8BD0-CEF184C76146}" type="presOf" srcId="{5731A4CA-6C0C-48E1-8E10-815FE4241816}" destId="{875EA8B8-CE93-423B-ACB1-D2CE10EE2ECF}" srcOrd="0" destOrd="0" presId="urn:microsoft.com/office/officeart/2005/8/layout/hierarchy1"/>
    <dgm:cxn modelId="{FF55F4B7-66E6-401D-B36A-DB0B6C3062E0}" type="presOf" srcId="{4CC765A8-85CA-41F7-999D-F589617CEA1E}" destId="{F5480189-3B81-467E-86BA-40508BE1A41E}" srcOrd="0" destOrd="0" presId="urn:microsoft.com/office/officeart/2005/8/layout/hierarchy1"/>
    <dgm:cxn modelId="{F5BD68E5-AC4D-48D2-A088-7E61E855D8AC}" type="presOf" srcId="{D05A9F65-D75A-4353-A439-1356E2CADE61}" destId="{74FB1576-35B9-4E00-A82D-5C9795BDAFB3}" srcOrd="0" destOrd="0" presId="urn:microsoft.com/office/officeart/2005/8/layout/hierarchy1"/>
    <dgm:cxn modelId="{953D62BF-508F-4D7F-9D0B-634379E33DC3}" type="presOf" srcId="{0FBB9241-159D-418D-AF51-2F7C6249F871}" destId="{56608FDF-A5F5-4EDC-A0B1-426DD22D3968}" srcOrd="0" destOrd="0" presId="urn:microsoft.com/office/officeart/2005/8/layout/hierarchy1"/>
    <dgm:cxn modelId="{F0B46CA3-0FF8-4AC9-840B-DD706B9F0E6F}" type="presOf" srcId="{A116E4B6-379F-4787-A4FF-73CF8979BD2D}" destId="{FB2460D2-B390-42AC-B164-1CF5AE323B32}" srcOrd="0" destOrd="0" presId="urn:microsoft.com/office/officeart/2005/8/layout/hierarchy1"/>
    <dgm:cxn modelId="{B3EAB95B-91D8-4CB6-A045-793C00D985CF}" srcId="{73BDEEC4-7528-4E5D-8A06-44777B1292A2}" destId="{F353AD86-D791-40B7-80DA-7CC1A01BCDA3}" srcOrd="1" destOrd="0" parTransId="{D05A9F65-D75A-4353-A439-1356E2CADE61}" sibTransId="{EDF1C12A-40D7-4AEA-A911-D875ECAB2621}"/>
    <dgm:cxn modelId="{2C680FD7-5763-4C75-A593-EBEAC2469043}" srcId="{0FBB9241-159D-418D-AF51-2F7C6249F871}" destId="{73BDEEC4-7528-4E5D-8A06-44777B1292A2}" srcOrd="0" destOrd="0" parTransId="{4CC765A8-85CA-41F7-999D-F589617CEA1E}" sibTransId="{21C9BE25-2CDB-40F6-A799-A348B4308FCF}"/>
    <dgm:cxn modelId="{CE001FF3-42B8-4677-926F-BA4DF7C470A5}" type="presOf" srcId="{DCAACBFD-B619-4855-A576-D654697683D5}" destId="{04298C4E-6F4F-4BBF-BE29-C82233B209D3}" srcOrd="0" destOrd="0" presId="urn:microsoft.com/office/officeart/2005/8/layout/hierarchy1"/>
    <dgm:cxn modelId="{4BA18E1E-C523-46A1-A2E5-8D27D48510AF}" type="presOf" srcId="{FF258DCD-A63C-4B7A-BA4A-AE4BBF4B0850}" destId="{72CF2CE7-DD82-422A-8DA6-3A7BD7E74765}" srcOrd="0" destOrd="0" presId="urn:microsoft.com/office/officeart/2005/8/layout/hierarchy1"/>
    <dgm:cxn modelId="{15002C31-645B-48F2-8F20-01B0D7080DD0}" type="presOf" srcId="{CCB753AC-7323-4710-AC71-758DC7FF97DF}" destId="{279522FC-7D58-4BE5-B5BA-BE1DC5E2A6BB}" srcOrd="0" destOrd="0" presId="urn:microsoft.com/office/officeart/2005/8/layout/hierarchy1"/>
    <dgm:cxn modelId="{38F9CD99-E749-466F-A55E-D7034B27515E}" type="presOf" srcId="{5C0E7545-AC00-431C-BD72-1AE4FCE2D67A}" destId="{7B58CC85-3511-49B3-B2DE-369C8FD796D7}" srcOrd="0" destOrd="0" presId="urn:microsoft.com/office/officeart/2005/8/layout/hierarchy1"/>
    <dgm:cxn modelId="{FC580098-E832-417B-82AD-76847FA4A85C}" srcId="{0FBB9241-159D-418D-AF51-2F7C6249F871}" destId="{A98527B3-A6EB-4C10-A7F9-6DF26D22AD9E}" srcOrd="1" destOrd="0" parTransId="{DCAACBFD-B619-4855-A576-D654697683D5}" sibTransId="{5631F550-90F6-4596-90C6-F3E64D40F1E0}"/>
    <dgm:cxn modelId="{78BC824F-22E1-4A86-9BAF-84A6CA293505}" type="presOf" srcId="{A98527B3-A6EB-4C10-A7F9-6DF26D22AD9E}" destId="{48801191-E9D1-4683-A242-C6BA653E14A0}" srcOrd="0" destOrd="0" presId="urn:microsoft.com/office/officeart/2005/8/layout/hierarchy1"/>
    <dgm:cxn modelId="{41FD9F35-08FA-4F2A-BA26-18D7A8C8DCDB}" type="presOf" srcId="{73BDEEC4-7528-4E5D-8A06-44777B1292A2}" destId="{FE6B8022-3915-4D51-833A-9CEBF10E8AE7}" srcOrd="0" destOrd="0" presId="urn:microsoft.com/office/officeart/2005/8/layout/hierarchy1"/>
    <dgm:cxn modelId="{A182A77D-E01C-4CAB-B611-3945EF7D32E5}" type="presOf" srcId="{FC194F08-7309-4DC1-A2BB-BC86BBB58C7D}" destId="{5FC0B29A-F0E4-410D-BB89-70D07AE2D294}" srcOrd="0" destOrd="0" presId="urn:microsoft.com/office/officeart/2005/8/layout/hierarchy1"/>
    <dgm:cxn modelId="{B1EBC85F-819B-4761-9F1D-EFA58031A716}" srcId="{73BDEEC4-7528-4E5D-8A06-44777B1292A2}" destId="{A116E4B6-379F-4787-A4FF-73CF8979BD2D}" srcOrd="3" destOrd="0" parTransId="{5731A4CA-6C0C-48E1-8E10-815FE4241816}" sibTransId="{5A45ADD1-AD0E-4B79-898C-FD6D5686BC7D}"/>
    <dgm:cxn modelId="{59B3B16C-F5E6-41BD-8D4D-AD72D7CF7F39}" type="presOf" srcId="{F353AD86-D791-40B7-80DA-7CC1A01BCDA3}" destId="{C9591A4C-21F9-49B5-8FB6-A0B4322266C8}" srcOrd="0" destOrd="0" presId="urn:microsoft.com/office/officeart/2005/8/layout/hierarchy1"/>
    <dgm:cxn modelId="{B237321F-F831-45AE-819A-9DF1A9F2005A}" type="presParOf" srcId="{C4B8853A-C416-4B9F-9588-0449F1CC3174}" destId="{810600BB-2D8C-423E-89E7-78D4C9278D75}" srcOrd="0" destOrd="0" presId="urn:microsoft.com/office/officeart/2005/8/layout/hierarchy1"/>
    <dgm:cxn modelId="{F7A00313-B542-4062-BDC2-4B3F5D8210B7}" type="presParOf" srcId="{810600BB-2D8C-423E-89E7-78D4C9278D75}" destId="{B0414FC5-0CD5-4C41-AA1F-3F636A33DA4C}" srcOrd="0" destOrd="0" presId="urn:microsoft.com/office/officeart/2005/8/layout/hierarchy1"/>
    <dgm:cxn modelId="{9982887F-D5BC-40EF-A8E8-9FD03B01AA49}" type="presParOf" srcId="{B0414FC5-0CD5-4C41-AA1F-3F636A33DA4C}" destId="{82C10BE1-6353-4FA7-B16C-EFA14C51AA0A}" srcOrd="0" destOrd="0" presId="urn:microsoft.com/office/officeart/2005/8/layout/hierarchy1"/>
    <dgm:cxn modelId="{4DDADD20-6620-4A43-8383-763CA3711752}" type="presParOf" srcId="{B0414FC5-0CD5-4C41-AA1F-3F636A33DA4C}" destId="{56608FDF-A5F5-4EDC-A0B1-426DD22D3968}" srcOrd="1" destOrd="0" presId="urn:microsoft.com/office/officeart/2005/8/layout/hierarchy1"/>
    <dgm:cxn modelId="{7E6FD0A8-FC7A-40ED-A233-42D2F500CA35}" type="presParOf" srcId="{810600BB-2D8C-423E-89E7-78D4C9278D75}" destId="{8DFDEC69-65CC-48CD-A914-D4CC0068EF09}" srcOrd="1" destOrd="0" presId="urn:microsoft.com/office/officeart/2005/8/layout/hierarchy1"/>
    <dgm:cxn modelId="{5F8ACBE4-703A-4913-8D6B-6C9D5E969C6E}" type="presParOf" srcId="{8DFDEC69-65CC-48CD-A914-D4CC0068EF09}" destId="{F5480189-3B81-467E-86BA-40508BE1A41E}" srcOrd="0" destOrd="0" presId="urn:microsoft.com/office/officeart/2005/8/layout/hierarchy1"/>
    <dgm:cxn modelId="{75371806-E324-4977-B5A6-74E16C21529A}" type="presParOf" srcId="{8DFDEC69-65CC-48CD-A914-D4CC0068EF09}" destId="{8A75D381-B053-419C-8023-667C667B448C}" srcOrd="1" destOrd="0" presId="urn:microsoft.com/office/officeart/2005/8/layout/hierarchy1"/>
    <dgm:cxn modelId="{9AECC75E-E5F5-49F4-BD1F-05F496FF1325}" type="presParOf" srcId="{8A75D381-B053-419C-8023-667C667B448C}" destId="{72D11251-DB25-44FD-88C7-4FE3CAF87CE3}" srcOrd="0" destOrd="0" presId="urn:microsoft.com/office/officeart/2005/8/layout/hierarchy1"/>
    <dgm:cxn modelId="{74AC3745-F046-40A0-8B62-3888FBD7FE6D}" type="presParOf" srcId="{72D11251-DB25-44FD-88C7-4FE3CAF87CE3}" destId="{35C484AD-6D40-4F8C-BD23-B819A9199E94}" srcOrd="0" destOrd="0" presId="urn:microsoft.com/office/officeart/2005/8/layout/hierarchy1"/>
    <dgm:cxn modelId="{7DA47D58-399B-4F82-B06F-C878BD44E90A}" type="presParOf" srcId="{72D11251-DB25-44FD-88C7-4FE3CAF87CE3}" destId="{FE6B8022-3915-4D51-833A-9CEBF10E8AE7}" srcOrd="1" destOrd="0" presId="urn:microsoft.com/office/officeart/2005/8/layout/hierarchy1"/>
    <dgm:cxn modelId="{06466FF1-57F4-4C1C-A9F6-AAF7453829A1}" type="presParOf" srcId="{8A75D381-B053-419C-8023-667C667B448C}" destId="{6983D51D-FCA8-4691-909E-C361DC93C424}" srcOrd="1" destOrd="0" presId="urn:microsoft.com/office/officeart/2005/8/layout/hierarchy1"/>
    <dgm:cxn modelId="{DE86CBFA-37DB-428B-9D83-2D3620D278E4}" type="presParOf" srcId="{6983D51D-FCA8-4691-909E-C361DC93C424}" destId="{5FC0B29A-F0E4-410D-BB89-70D07AE2D294}" srcOrd="0" destOrd="0" presId="urn:microsoft.com/office/officeart/2005/8/layout/hierarchy1"/>
    <dgm:cxn modelId="{94047240-16CE-4D37-B86A-D7C247933EEC}" type="presParOf" srcId="{6983D51D-FCA8-4691-909E-C361DC93C424}" destId="{86688AA4-73BF-44A5-BF87-3695B4AE267A}" srcOrd="1" destOrd="0" presId="urn:microsoft.com/office/officeart/2005/8/layout/hierarchy1"/>
    <dgm:cxn modelId="{384C0E0D-7C62-4268-ABE8-FE5F3275C505}" type="presParOf" srcId="{86688AA4-73BF-44A5-BF87-3695B4AE267A}" destId="{2E6CE054-9859-4CA7-8E30-EE395827FE44}" srcOrd="0" destOrd="0" presId="urn:microsoft.com/office/officeart/2005/8/layout/hierarchy1"/>
    <dgm:cxn modelId="{FE1E76B5-5510-4D34-892E-099E4E4B1C46}" type="presParOf" srcId="{2E6CE054-9859-4CA7-8E30-EE395827FE44}" destId="{A1F9A5F4-B279-4C36-881A-8BF21776A5A8}" srcOrd="0" destOrd="0" presId="urn:microsoft.com/office/officeart/2005/8/layout/hierarchy1"/>
    <dgm:cxn modelId="{1B937FFF-B3D4-46CC-937E-EEE34210A2CC}" type="presParOf" srcId="{2E6CE054-9859-4CA7-8E30-EE395827FE44}" destId="{279522FC-7D58-4BE5-B5BA-BE1DC5E2A6BB}" srcOrd="1" destOrd="0" presId="urn:microsoft.com/office/officeart/2005/8/layout/hierarchy1"/>
    <dgm:cxn modelId="{9D426F7E-F42D-4B18-AD9D-BAAF8F191E75}" type="presParOf" srcId="{86688AA4-73BF-44A5-BF87-3695B4AE267A}" destId="{73184E1F-B6E3-49F2-99BE-12EED7FBF635}" srcOrd="1" destOrd="0" presId="urn:microsoft.com/office/officeart/2005/8/layout/hierarchy1"/>
    <dgm:cxn modelId="{82EBE0AB-DA7A-4D10-96E5-2D3534ADD239}" type="presParOf" srcId="{6983D51D-FCA8-4691-909E-C361DC93C424}" destId="{74FB1576-35B9-4E00-A82D-5C9795BDAFB3}" srcOrd="2" destOrd="0" presId="urn:microsoft.com/office/officeart/2005/8/layout/hierarchy1"/>
    <dgm:cxn modelId="{508082EC-797B-43BB-95A4-BD936EFD8892}" type="presParOf" srcId="{6983D51D-FCA8-4691-909E-C361DC93C424}" destId="{1CC0581A-C84D-4B6B-A268-09519C9ADC03}" srcOrd="3" destOrd="0" presId="urn:microsoft.com/office/officeart/2005/8/layout/hierarchy1"/>
    <dgm:cxn modelId="{198E5228-EE9D-46D6-B6CD-D29C8E85A1A1}" type="presParOf" srcId="{1CC0581A-C84D-4B6B-A268-09519C9ADC03}" destId="{2A284126-99B3-404A-A472-656D070EF3EC}" srcOrd="0" destOrd="0" presId="urn:microsoft.com/office/officeart/2005/8/layout/hierarchy1"/>
    <dgm:cxn modelId="{CC6DD280-2C90-4C3B-BB5A-27C04C0DEB3F}" type="presParOf" srcId="{2A284126-99B3-404A-A472-656D070EF3EC}" destId="{843BF7E8-08F0-47FB-860A-BDD158FD0284}" srcOrd="0" destOrd="0" presId="urn:microsoft.com/office/officeart/2005/8/layout/hierarchy1"/>
    <dgm:cxn modelId="{FA600F4B-ECD0-42CD-854A-C0578CBC0187}" type="presParOf" srcId="{2A284126-99B3-404A-A472-656D070EF3EC}" destId="{C9591A4C-21F9-49B5-8FB6-A0B4322266C8}" srcOrd="1" destOrd="0" presId="urn:microsoft.com/office/officeart/2005/8/layout/hierarchy1"/>
    <dgm:cxn modelId="{791AF435-6390-4FE4-B23D-F0709AE1F4C5}" type="presParOf" srcId="{1CC0581A-C84D-4B6B-A268-09519C9ADC03}" destId="{FC42903E-FBC1-4ECB-90D1-00316DFA5848}" srcOrd="1" destOrd="0" presId="urn:microsoft.com/office/officeart/2005/8/layout/hierarchy1"/>
    <dgm:cxn modelId="{E65D73BA-D0C8-4AD4-B720-8BB4E0C2E720}" type="presParOf" srcId="{6983D51D-FCA8-4691-909E-C361DC93C424}" destId="{7B58CC85-3511-49B3-B2DE-369C8FD796D7}" srcOrd="4" destOrd="0" presId="urn:microsoft.com/office/officeart/2005/8/layout/hierarchy1"/>
    <dgm:cxn modelId="{4D0A7770-1A1C-4E28-962B-4FAB319F6DDF}" type="presParOf" srcId="{6983D51D-FCA8-4691-909E-C361DC93C424}" destId="{C3EF03FF-0473-415F-B5A7-E05FD2E07AAA}" srcOrd="5" destOrd="0" presId="urn:microsoft.com/office/officeart/2005/8/layout/hierarchy1"/>
    <dgm:cxn modelId="{15DB8202-9BE3-4E0B-9D5B-CDE349C21C8A}" type="presParOf" srcId="{C3EF03FF-0473-415F-B5A7-E05FD2E07AAA}" destId="{0D30245E-1AF7-43F2-A14B-A8228344AF38}" srcOrd="0" destOrd="0" presId="urn:microsoft.com/office/officeart/2005/8/layout/hierarchy1"/>
    <dgm:cxn modelId="{05EC5CC5-18E3-4867-A243-7565DB692947}" type="presParOf" srcId="{0D30245E-1AF7-43F2-A14B-A8228344AF38}" destId="{B0491D4E-4EBB-4F31-8787-4177752AE76D}" srcOrd="0" destOrd="0" presId="urn:microsoft.com/office/officeart/2005/8/layout/hierarchy1"/>
    <dgm:cxn modelId="{6A1A8691-748C-41CD-9A2F-7587624F9E7B}" type="presParOf" srcId="{0D30245E-1AF7-43F2-A14B-A8228344AF38}" destId="{72CF2CE7-DD82-422A-8DA6-3A7BD7E74765}" srcOrd="1" destOrd="0" presId="urn:microsoft.com/office/officeart/2005/8/layout/hierarchy1"/>
    <dgm:cxn modelId="{0DA4C35B-B9A6-4937-8BDF-6AB142EA953A}" type="presParOf" srcId="{C3EF03FF-0473-415F-B5A7-E05FD2E07AAA}" destId="{F166AEE4-657A-4908-A9F3-C49EDDDCC082}" srcOrd="1" destOrd="0" presId="urn:microsoft.com/office/officeart/2005/8/layout/hierarchy1"/>
    <dgm:cxn modelId="{F8A2F09E-F685-4C1D-9E6D-6465AFC738F0}" type="presParOf" srcId="{6983D51D-FCA8-4691-909E-C361DC93C424}" destId="{875EA8B8-CE93-423B-ACB1-D2CE10EE2ECF}" srcOrd="6" destOrd="0" presId="urn:microsoft.com/office/officeart/2005/8/layout/hierarchy1"/>
    <dgm:cxn modelId="{53CB7B8C-0D95-4BBA-ABD1-32CDA8251803}" type="presParOf" srcId="{6983D51D-FCA8-4691-909E-C361DC93C424}" destId="{6E9907BA-871B-4769-BE0A-472E26D51E6B}" srcOrd="7" destOrd="0" presId="urn:microsoft.com/office/officeart/2005/8/layout/hierarchy1"/>
    <dgm:cxn modelId="{46220A2D-F5FE-437C-86DD-CD16FA5E7F41}" type="presParOf" srcId="{6E9907BA-871B-4769-BE0A-472E26D51E6B}" destId="{1063DDD8-6C2E-4B5F-8477-CEE68CA9100A}" srcOrd="0" destOrd="0" presId="urn:microsoft.com/office/officeart/2005/8/layout/hierarchy1"/>
    <dgm:cxn modelId="{5F57AB05-A725-4389-A010-BF1373FAFF76}" type="presParOf" srcId="{1063DDD8-6C2E-4B5F-8477-CEE68CA9100A}" destId="{71A3D9F1-1482-4FD5-A287-7BC4DB63C478}" srcOrd="0" destOrd="0" presId="urn:microsoft.com/office/officeart/2005/8/layout/hierarchy1"/>
    <dgm:cxn modelId="{869A25E7-5933-4144-9E85-EB92E1E92A37}" type="presParOf" srcId="{1063DDD8-6C2E-4B5F-8477-CEE68CA9100A}" destId="{FB2460D2-B390-42AC-B164-1CF5AE323B32}" srcOrd="1" destOrd="0" presId="urn:microsoft.com/office/officeart/2005/8/layout/hierarchy1"/>
    <dgm:cxn modelId="{BC02983C-B15D-4FBD-AB08-384B8B390DBF}" type="presParOf" srcId="{6E9907BA-871B-4769-BE0A-472E26D51E6B}" destId="{371DB554-AC2A-459A-A72A-ED4F12B03371}" srcOrd="1" destOrd="0" presId="urn:microsoft.com/office/officeart/2005/8/layout/hierarchy1"/>
    <dgm:cxn modelId="{C0E0B96D-9795-44AF-8992-1443884ED5DC}" type="presParOf" srcId="{8DFDEC69-65CC-48CD-A914-D4CC0068EF09}" destId="{04298C4E-6F4F-4BBF-BE29-C82233B209D3}" srcOrd="2" destOrd="0" presId="urn:microsoft.com/office/officeart/2005/8/layout/hierarchy1"/>
    <dgm:cxn modelId="{BE47FCBC-60D1-4197-8FCF-EC40FA046504}" type="presParOf" srcId="{8DFDEC69-65CC-48CD-A914-D4CC0068EF09}" destId="{685DAB99-FCC3-411B-8295-42F35F02546D}" srcOrd="3" destOrd="0" presId="urn:microsoft.com/office/officeart/2005/8/layout/hierarchy1"/>
    <dgm:cxn modelId="{539A9DE6-E3C3-4F88-80E1-0C6FD03C63AB}" type="presParOf" srcId="{685DAB99-FCC3-411B-8295-42F35F02546D}" destId="{E6A5F5AC-7EBF-4DEA-ACED-845CABA8FC00}" srcOrd="0" destOrd="0" presId="urn:microsoft.com/office/officeart/2005/8/layout/hierarchy1"/>
    <dgm:cxn modelId="{FB6B3311-3382-4177-A847-711B1CD5AF8D}" type="presParOf" srcId="{E6A5F5AC-7EBF-4DEA-ACED-845CABA8FC00}" destId="{A1D4B436-E92F-450C-9FC8-DFB675FDDBE0}" srcOrd="0" destOrd="0" presId="urn:microsoft.com/office/officeart/2005/8/layout/hierarchy1"/>
    <dgm:cxn modelId="{6D3D40F4-7DBC-4AF4-A800-8B20C1DC02CD}" type="presParOf" srcId="{E6A5F5AC-7EBF-4DEA-ACED-845CABA8FC00}" destId="{48801191-E9D1-4683-A242-C6BA653E14A0}" srcOrd="1" destOrd="0" presId="urn:microsoft.com/office/officeart/2005/8/layout/hierarchy1"/>
    <dgm:cxn modelId="{395083D3-8A5F-4CEA-86F8-5642A74339AC}" type="presParOf" srcId="{685DAB99-FCC3-411B-8295-42F35F02546D}" destId="{FF83B9AA-538F-4A79-99DA-C4818D2C4FDE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7565B-DA16-4A0F-BD88-B7208599F8C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8530E08-A757-4AFF-A198-DE12460CABDF}" type="pres">
      <dgm:prSet presAssocID="{CCC7565B-DA16-4A0F-BD88-B7208599F8C0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45D99DBC-CAE6-4BD3-97B9-4BB82FBD9AA5}" type="presOf" srcId="{CCC7565B-DA16-4A0F-BD88-B7208599F8C0}" destId="{98530E08-A757-4AFF-A198-DE12460CABDF}" srcOrd="0" destOrd="0" presId="urn:microsoft.com/office/officeart/2005/8/layout/gear1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98C4E-6F4F-4BBF-BE29-C82233B209D3}">
      <dsp:nvSpPr>
        <dsp:cNvPr id="0" name=""/>
        <dsp:cNvSpPr/>
      </dsp:nvSpPr>
      <dsp:spPr>
        <a:xfrm>
          <a:off x="6250879" y="2052040"/>
          <a:ext cx="603611" cy="477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899"/>
              </a:lnTo>
              <a:lnTo>
                <a:pt x="603611" y="328899"/>
              </a:lnTo>
              <a:lnTo>
                <a:pt x="603611" y="477352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EA8B8-CE93-423B-ACB1-D2CE10EE2ECF}">
      <dsp:nvSpPr>
        <dsp:cNvPr id="0" name=""/>
        <dsp:cNvSpPr/>
      </dsp:nvSpPr>
      <dsp:spPr>
        <a:xfrm>
          <a:off x="3564064" y="4369198"/>
          <a:ext cx="3547154" cy="39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66"/>
              </a:lnTo>
              <a:lnTo>
                <a:pt x="3547154" y="248266"/>
              </a:lnTo>
              <a:lnTo>
                <a:pt x="3547154" y="396719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8CC85-3511-49B3-B2DE-369C8FD796D7}">
      <dsp:nvSpPr>
        <dsp:cNvPr id="0" name=""/>
        <dsp:cNvSpPr/>
      </dsp:nvSpPr>
      <dsp:spPr>
        <a:xfrm>
          <a:off x="3564064" y="4369198"/>
          <a:ext cx="1415576" cy="39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66"/>
              </a:lnTo>
              <a:lnTo>
                <a:pt x="1415576" y="248266"/>
              </a:lnTo>
              <a:lnTo>
                <a:pt x="1415576" y="396719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B1576-35B9-4E00-A82D-5C9795BDAFB3}">
      <dsp:nvSpPr>
        <dsp:cNvPr id="0" name=""/>
        <dsp:cNvSpPr/>
      </dsp:nvSpPr>
      <dsp:spPr>
        <a:xfrm>
          <a:off x="2918668" y="4369198"/>
          <a:ext cx="645396" cy="396719"/>
        </a:xfrm>
        <a:custGeom>
          <a:avLst/>
          <a:gdLst/>
          <a:ahLst/>
          <a:cxnLst/>
          <a:rect l="0" t="0" r="0" b="0"/>
          <a:pathLst>
            <a:path>
              <a:moveTo>
                <a:pt x="645396" y="0"/>
              </a:moveTo>
              <a:lnTo>
                <a:pt x="645396" y="248266"/>
              </a:lnTo>
              <a:lnTo>
                <a:pt x="0" y="248266"/>
              </a:lnTo>
              <a:lnTo>
                <a:pt x="0" y="396719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0B29A-F0E4-410D-BB89-70D07AE2D294}">
      <dsp:nvSpPr>
        <dsp:cNvPr id="0" name=""/>
        <dsp:cNvSpPr/>
      </dsp:nvSpPr>
      <dsp:spPr>
        <a:xfrm>
          <a:off x="985406" y="4369198"/>
          <a:ext cx="2578658" cy="396719"/>
        </a:xfrm>
        <a:custGeom>
          <a:avLst/>
          <a:gdLst/>
          <a:ahLst/>
          <a:cxnLst/>
          <a:rect l="0" t="0" r="0" b="0"/>
          <a:pathLst>
            <a:path>
              <a:moveTo>
                <a:pt x="2578658" y="0"/>
              </a:moveTo>
              <a:lnTo>
                <a:pt x="2578658" y="248266"/>
              </a:lnTo>
              <a:lnTo>
                <a:pt x="0" y="248266"/>
              </a:lnTo>
              <a:lnTo>
                <a:pt x="0" y="396719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80189-3B81-467E-86BA-40508BE1A41E}">
      <dsp:nvSpPr>
        <dsp:cNvPr id="0" name=""/>
        <dsp:cNvSpPr/>
      </dsp:nvSpPr>
      <dsp:spPr>
        <a:xfrm>
          <a:off x="3564064" y="2052040"/>
          <a:ext cx="2686814" cy="477352"/>
        </a:xfrm>
        <a:custGeom>
          <a:avLst/>
          <a:gdLst/>
          <a:ahLst/>
          <a:cxnLst/>
          <a:rect l="0" t="0" r="0" b="0"/>
          <a:pathLst>
            <a:path>
              <a:moveTo>
                <a:pt x="2686814" y="0"/>
              </a:moveTo>
              <a:lnTo>
                <a:pt x="2686814" y="328899"/>
              </a:lnTo>
              <a:lnTo>
                <a:pt x="0" y="328899"/>
              </a:lnTo>
              <a:lnTo>
                <a:pt x="0" y="477352"/>
              </a:lnTo>
            </a:path>
          </a:pathLst>
        </a:cu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10BE1-6353-4FA7-B16C-EFA14C51AA0A}">
      <dsp:nvSpPr>
        <dsp:cNvPr id="0" name=""/>
        <dsp:cNvSpPr/>
      </dsp:nvSpPr>
      <dsp:spPr>
        <a:xfrm>
          <a:off x="4639929" y="321034"/>
          <a:ext cx="3221900" cy="173100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8FDF-A5F5-4EDC-A0B1-426DD22D3968}">
      <dsp:nvSpPr>
        <dsp:cNvPr id="0" name=""/>
        <dsp:cNvSpPr/>
      </dsp:nvSpPr>
      <dsp:spPr>
        <a:xfrm>
          <a:off x="4817983" y="490186"/>
          <a:ext cx="3221900" cy="1731006"/>
        </a:xfrm>
        <a:prstGeom prst="roundRect">
          <a:avLst>
            <a:gd name="adj" fmla="val 10000"/>
          </a:avLst>
        </a:prstGeom>
        <a:solidFill>
          <a:srgbClr val="F25B1E">
            <a:alpha val="89804"/>
          </a:srgb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Повышение престижа аграрного труда и образования</a:t>
          </a:r>
          <a:endParaRPr lang="ru-RU" sz="2600" b="1" kern="1200" dirty="0"/>
        </a:p>
      </dsp:txBody>
      <dsp:txXfrm>
        <a:off x="4868682" y="540885"/>
        <a:ext cx="3120502" cy="1629608"/>
      </dsp:txXfrm>
    </dsp:sp>
    <dsp:sp modelId="{35C484AD-6D40-4F8C-BD23-B819A9199E94}">
      <dsp:nvSpPr>
        <dsp:cNvPr id="0" name=""/>
        <dsp:cNvSpPr/>
      </dsp:nvSpPr>
      <dsp:spPr>
        <a:xfrm>
          <a:off x="2059632" y="2529393"/>
          <a:ext cx="3008865" cy="183980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B8022-3915-4D51-833A-9CEBF10E8AE7}">
      <dsp:nvSpPr>
        <dsp:cNvPr id="0" name=""/>
        <dsp:cNvSpPr/>
      </dsp:nvSpPr>
      <dsp:spPr>
        <a:xfrm>
          <a:off x="2237686" y="2698544"/>
          <a:ext cx="3008865" cy="183980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Краевые конкурсы профессионального мастерства</a:t>
          </a:r>
          <a:endParaRPr lang="ru-RU" sz="2400" b="1" kern="1200" dirty="0"/>
        </a:p>
      </dsp:txBody>
      <dsp:txXfrm>
        <a:off x="2291572" y="2752430"/>
        <a:ext cx="2901093" cy="1732033"/>
      </dsp:txXfrm>
    </dsp:sp>
    <dsp:sp modelId="{A1F9A5F4-B279-4C36-881A-8BF21776A5A8}">
      <dsp:nvSpPr>
        <dsp:cNvPr id="0" name=""/>
        <dsp:cNvSpPr/>
      </dsp:nvSpPr>
      <dsp:spPr>
        <a:xfrm>
          <a:off x="184161" y="4765918"/>
          <a:ext cx="1602488" cy="1017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522FC-7D58-4BE5-B5BA-BE1DC5E2A6BB}">
      <dsp:nvSpPr>
        <dsp:cNvPr id="0" name=""/>
        <dsp:cNvSpPr/>
      </dsp:nvSpPr>
      <dsp:spPr>
        <a:xfrm>
          <a:off x="362216" y="4935069"/>
          <a:ext cx="1602488" cy="101758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Операторов машинного доения</a:t>
          </a:r>
          <a:endParaRPr lang="ru-RU" sz="2000" b="1" kern="1200" dirty="0"/>
        </a:p>
      </dsp:txBody>
      <dsp:txXfrm>
        <a:off x="392020" y="4964873"/>
        <a:ext cx="1542880" cy="957972"/>
      </dsp:txXfrm>
    </dsp:sp>
    <dsp:sp modelId="{843BF7E8-08F0-47FB-860A-BDD158FD0284}">
      <dsp:nvSpPr>
        <dsp:cNvPr id="0" name=""/>
        <dsp:cNvSpPr/>
      </dsp:nvSpPr>
      <dsp:spPr>
        <a:xfrm>
          <a:off x="2117424" y="4765918"/>
          <a:ext cx="1602488" cy="1017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91A4C-21F9-49B5-8FB6-A0B4322266C8}">
      <dsp:nvSpPr>
        <dsp:cNvPr id="0" name=""/>
        <dsp:cNvSpPr/>
      </dsp:nvSpPr>
      <dsp:spPr>
        <a:xfrm>
          <a:off x="2295478" y="4935069"/>
          <a:ext cx="1602488" cy="101758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Операторов по искусственному осеменению коров</a:t>
          </a:r>
          <a:endParaRPr lang="ru-RU" sz="1500" b="1" kern="1200" dirty="0"/>
        </a:p>
      </dsp:txBody>
      <dsp:txXfrm>
        <a:off x="2325282" y="4964873"/>
        <a:ext cx="1542880" cy="957972"/>
      </dsp:txXfrm>
    </dsp:sp>
    <dsp:sp modelId="{B0491D4E-4EBB-4F31-8787-4177752AE76D}">
      <dsp:nvSpPr>
        <dsp:cNvPr id="0" name=""/>
        <dsp:cNvSpPr/>
      </dsp:nvSpPr>
      <dsp:spPr>
        <a:xfrm>
          <a:off x="4099418" y="4765918"/>
          <a:ext cx="1760446" cy="1017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F2CE7-DD82-422A-8DA6-3A7BD7E74765}">
      <dsp:nvSpPr>
        <dsp:cNvPr id="0" name=""/>
        <dsp:cNvSpPr/>
      </dsp:nvSpPr>
      <dsp:spPr>
        <a:xfrm>
          <a:off x="4277472" y="4935069"/>
          <a:ext cx="1760446" cy="101758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Зоотехников селекционеров</a:t>
          </a:r>
          <a:endParaRPr lang="ru-RU" sz="1700" b="1" kern="1200" dirty="0"/>
        </a:p>
      </dsp:txBody>
      <dsp:txXfrm>
        <a:off x="4307276" y="4964873"/>
        <a:ext cx="1700838" cy="957972"/>
      </dsp:txXfrm>
    </dsp:sp>
    <dsp:sp modelId="{71A3D9F1-1482-4FD5-A287-7BC4DB63C478}">
      <dsp:nvSpPr>
        <dsp:cNvPr id="0" name=""/>
        <dsp:cNvSpPr/>
      </dsp:nvSpPr>
      <dsp:spPr>
        <a:xfrm>
          <a:off x="6309975" y="4765918"/>
          <a:ext cx="1602488" cy="10175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460D2-B390-42AC-B164-1CF5AE323B32}">
      <dsp:nvSpPr>
        <dsp:cNvPr id="0" name=""/>
        <dsp:cNvSpPr/>
      </dsp:nvSpPr>
      <dsp:spPr>
        <a:xfrm>
          <a:off x="6488029" y="4935069"/>
          <a:ext cx="1602488" cy="101758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Пахарей</a:t>
          </a:r>
          <a:endParaRPr lang="ru-RU" sz="2000" b="1" kern="1200" dirty="0"/>
        </a:p>
      </dsp:txBody>
      <dsp:txXfrm>
        <a:off x="6517833" y="4964873"/>
        <a:ext cx="1542880" cy="957972"/>
      </dsp:txXfrm>
    </dsp:sp>
    <dsp:sp modelId="{A1D4B436-E92F-450C-9FC8-DFB675FDDBE0}">
      <dsp:nvSpPr>
        <dsp:cNvPr id="0" name=""/>
        <dsp:cNvSpPr/>
      </dsp:nvSpPr>
      <dsp:spPr>
        <a:xfrm>
          <a:off x="5393037" y="2529393"/>
          <a:ext cx="2922907" cy="184667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01191-E9D1-4683-A242-C6BA653E14A0}">
      <dsp:nvSpPr>
        <dsp:cNvPr id="0" name=""/>
        <dsp:cNvSpPr/>
      </dsp:nvSpPr>
      <dsp:spPr>
        <a:xfrm>
          <a:off x="5571091" y="2698544"/>
          <a:ext cx="2922907" cy="1846674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85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Ежегодные  соревнования 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в АПК Красноярского края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625178" y="2752631"/>
        <a:ext cx="2814733" cy="173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70FB6BBB-B6DB-4475-A0F6-444420CAA22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07274D1E-F5A7-430C-A955-31698A810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4D1E-F5A7-430C-A955-31698A8105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1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88B4-6C7C-45E9-A7D2-76BBAAFE1FB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0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0C3E2-0FED-4A06-944E-BB0CA8BF76F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4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4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1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1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0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3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11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2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1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8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FB88-71D9-45DC-925C-1F5A5A1FA676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1666-AB1C-45C6-B3F0-E3AB9B568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FB88-71D9-45DC-925C-1F5A5A1FA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1666-AB1C-45C6-B3F0-E3AB9B5683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image" Target="../media/image30.jpeg"/><Relationship Id="rId7" Type="http://schemas.openxmlformats.org/officeDocument/2006/relationships/diagramData" Target="../diagrams/data2.xml"/><Relationship Id="rId12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microsoft.com/office/2007/relationships/diagramDrawing" Target="../diagrams/drawing2.xml"/><Relationship Id="rId5" Type="http://schemas.openxmlformats.org/officeDocument/2006/relationships/image" Target="../media/image32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1.jpe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selevich\Desktop\28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" y="1"/>
            <a:ext cx="9144000" cy="681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0" y="6351588"/>
            <a:ext cx="9144000" cy="461963"/>
            <a:chOff x="0" y="6350917"/>
            <a:chExt cx="9144000" cy="46245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6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6131024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ФОРМИРОВАНИЕ КАДРОВОГО ПОТЕНЦИАЛА ДЛЯ СОВРЕМЕННОГО АПК</a:t>
            </a:r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6479704" y="404665"/>
            <a:ext cx="2520280" cy="5804923"/>
          </a:xfrm>
          <a:custGeom>
            <a:avLst/>
            <a:gdLst>
              <a:gd name="T0" fmla="*/ 326 w 8471"/>
              <a:gd name="T1" fmla="*/ 4603 h 19512"/>
              <a:gd name="T2" fmla="*/ 110 w 8471"/>
              <a:gd name="T3" fmla="*/ 5479 h 19512"/>
              <a:gd name="T4" fmla="*/ 617 w 8471"/>
              <a:gd name="T5" fmla="*/ 6091 h 19512"/>
              <a:gd name="T6" fmla="*/ 734 w 8471"/>
              <a:gd name="T7" fmla="*/ 6757 h 19512"/>
              <a:gd name="T8" fmla="*/ 497 w 8471"/>
              <a:gd name="T9" fmla="*/ 7672 h 19512"/>
              <a:gd name="T10" fmla="*/ 791 w 8471"/>
              <a:gd name="T11" fmla="*/ 8881 h 19512"/>
              <a:gd name="T12" fmla="*/ 1022 w 8471"/>
              <a:gd name="T13" fmla="*/ 9577 h 19512"/>
              <a:gd name="T14" fmla="*/ 1049 w 8471"/>
              <a:gd name="T15" fmla="*/ 10381 h 19512"/>
              <a:gd name="T16" fmla="*/ 731 w 8471"/>
              <a:gd name="T17" fmla="*/ 11395 h 19512"/>
              <a:gd name="T18" fmla="*/ 386 w 8471"/>
              <a:gd name="T19" fmla="*/ 12544 h 19512"/>
              <a:gd name="T20" fmla="*/ 1862 w 8471"/>
              <a:gd name="T21" fmla="*/ 13879 h 19512"/>
              <a:gd name="T22" fmla="*/ 1976 w 8471"/>
              <a:gd name="T23" fmla="*/ 15211 h 19512"/>
              <a:gd name="T24" fmla="*/ 1736 w 8471"/>
              <a:gd name="T25" fmla="*/ 15982 h 19512"/>
              <a:gd name="T26" fmla="*/ 2129 w 8471"/>
              <a:gd name="T27" fmla="*/ 17077 h 19512"/>
              <a:gd name="T28" fmla="*/ 2924 w 8471"/>
              <a:gd name="T29" fmla="*/ 17794 h 19512"/>
              <a:gd name="T30" fmla="*/ 2876 w 8471"/>
              <a:gd name="T31" fmla="*/ 18622 h 19512"/>
              <a:gd name="T32" fmla="*/ 2744 w 8471"/>
              <a:gd name="T33" fmla="*/ 19420 h 19512"/>
              <a:gd name="T34" fmla="*/ 4268 w 8471"/>
              <a:gd name="T35" fmla="*/ 18466 h 19512"/>
              <a:gd name="T36" fmla="*/ 5171 w 8471"/>
              <a:gd name="T37" fmla="*/ 18097 h 19512"/>
              <a:gd name="T38" fmla="*/ 5072 w 8471"/>
              <a:gd name="T39" fmla="*/ 17419 h 19512"/>
              <a:gd name="T40" fmla="*/ 5210 w 8471"/>
              <a:gd name="T41" fmla="*/ 16330 h 19512"/>
              <a:gd name="T42" fmla="*/ 5390 w 8471"/>
              <a:gd name="T43" fmla="*/ 15733 h 19512"/>
              <a:gd name="T44" fmla="*/ 6170 w 8471"/>
              <a:gd name="T45" fmla="*/ 14695 h 19512"/>
              <a:gd name="T46" fmla="*/ 6695 w 8471"/>
              <a:gd name="T47" fmla="*/ 14791 h 19512"/>
              <a:gd name="T48" fmla="*/ 7172 w 8471"/>
              <a:gd name="T49" fmla="*/ 13870 h 19512"/>
              <a:gd name="T50" fmla="*/ 7820 w 8471"/>
              <a:gd name="T51" fmla="*/ 13957 h 19512"/>
              <a:gd name="T52" fmla="*/ 7979 w 8471"/>
              <a:gd name="T53" fmla="*/ 13279 h 19512"/>
              <a:gd name="T54" fmla="*/ 7745 w 8471"/>
              <a:gd name="T55" fmla="*/ 12490 h 19512"/>
              <a:gd name="T56" fmla="*/ 8009 w 8471"/>
              <a:gd name="T57" fmla="*/ 11737 h 19512"/>
              <a:gd name="T58" fmla="*/ 8000 w 8471"/>
              <a:gd name="T59" fmla="*/ 10765 h 19512"/>
              <a:gd name="T60" fmla="*/ 7967 w 8471"/>
              <a:gd name="T61" fmla="*/ 9895 h 19512"/>
              <a:gd name="T62" fmla="*/ 7979 w 8471"/>
              <a:gd name="T63" fmla="*/ 9601 h 19512"/>
              <a:gd name="T64" fmla="*/ 7598 w 8471"/>
              <a:gd name="T65" fmla="*/ 9214 h 19512"/>
              <a:gd name="T66" fmla="*/ 7409 w 8471"/>
              <a:gd name="T67" fmla="*/ 8014 h 19512"/>
              <a:gd name="T68" fmla="*/ 7133 w 8471"/>
              <a:gd name="T69" fmla="*/ 5872 h 19512"/>
              <a:gd name="T70" fmla="*/ 7748 w 8471"/>
              <a:gd name="T71" fmla="*/ 5044 h 19512"/>
              <a:gd name="T72" fmla="*/ 7820 w 8471"/>
              <a:gd name="T73" fmla="*/ 3673 h 19512"/>
              <a:gd name="T74" fmla="*/ 7259 w 8471"/>
              <a:gd name="T75" fmla="*/ 3037 h 19512"/>
              <a:gd name="T76" fmla="*/ 7199 w 8471"/>
              <a:gd name="T77" fmla="*/ 2401 h 19512"/>
              <a:gd name="T78" fmla="*/ 7151 w 8471"/>
              <a:gd name="T79" fmla="*/ 2716 h 19512"/>
              <a:gd name="T80" fmla="*/ 6566 w 8471"/>
              <a:gd name="T81" fmla="*/ 3229 h 19512"/>
              <a:gd name="T82" fmla="*/ 6404 w 8471"/>
              <a:gd name="T83" fmla="*/ 3154 h 19512"/>
              <a:gd name="T84" fmla="*/ 6956 w 8471"/>
              <a:gd name="T85" fmla="*/ 2056 h 19512"/>
              <a:gd name="T86" fmla="*/ 7244 w 8471"/>
              <a:gd name="T87" fmla="*/ 850 h 19512"/>
              <a:gd name="T88" fmla="*/ 6617 w 8471"/>
              <a:gd name="T89" fmla="*/ 499 h 19512"/>
              <a:gd name="T90" fmla="*/ 5855 w 8471"/>
              <a:gd name="T91" fmla="*/ 766 h 19512"/>
              <a:gd name="T92" fmla="*/ 5633 w 8471"/>
              <a:gd name="T93" fmla="*/ 160 h 19512"/>
              <a:gd name="T94" fmla="*/ 4790 w 8471"/>
              <a:gd name="T95" fmla="*/ 1039 h 19512"/>
              <a:gd name="T96" fmla="*/ 4127 w 8471"/>
              <a:gd name="T97" fmla="*/ 1381 h 19512"/>
              <a:gd name="T98" fmla="*/ 3746 w 8471"/>
              <a:gd name="T99" fmla="*/ 1537 h 19512"/>
              <a:gd name="T100" fmla="*/ 2921 w 8471"/>
              <a:gd name="T101" fmla="*/ 1864 h 19512"/>
              <a:gd name="T102" fmla="*/ 2246 w 8471"/>
              <a:gd name="T103" fmla="*/ 2437 h 19512"/>
              <a:gd name="T104" fmla="*/ 2291 w 8471"/>
              <a:gd name="T105" fmla="*/ 2851 h 19512"/>
              <a:gd name="T106" fmla="*/ 1010 w 8471"/>
              <a:gd name="T107" fmla="*/ 3043 h 19512"/>
              <a:gd name="T108" fmla="*/ 839 w 8471"/>
              <a:gd name="T109" fmla="*/ 3640 h 19512"/>
              <a:gd name="T110" fmla="*/ 1166 w 8471"/>
              <a:gd name="T111" fmla="*/ 4240 h 19512"/>
              <a:gd name="T112" fmla="*/ 1229 w 8471"/>
              <a:gd name="T113" fmla="*/ 5215 h 19512"/>
              <a:gd name="T114" fmla="*/ 836 w 8471"/>
              <a:gd name="T115" fmla="*/ 5290 h 19512"/>
              <a:gd name="T116" fmla="*/ 1277 w 8471"/>
              <a:gd name="T117" fmla="*/ 4537 h 19512"/>
              <a:gd name="T118" fmla="*/ 422 w 8471"/>
              <a:gd name="T119" fmla="*/ 3805 h 19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471" h="19512">
                <a:moveTo>
                  <a:pt x="422" y="3805"/>
                </a:moveTo>
                <a:cubicBezTo>
                  <a:pt x="356" y="3817"/>
                  <a:pt x="332" y="3742"/>
                  <a:pt x="287" y="3772"/>
                </a:cubicBezTo>
                <a:cubicBezTo>
                  <a:pt x="299" y="3823"/>
                  <a:pt x="289" y="3899"/>
                  <a:pt x="308" y="3916"/>
                </a:cubicBezTo>
                <a:cubicBezTo>
                  <a:pt x="326" y="3982"/>
                  <a:pt x="542" y="4090"/>
                  <a:pt x="572" y="4150"/>
                </a:cubicBezTo>
                <a:cubicBezTo>
                  <a:pt x="575" y="4198"/>
                  <a:pt x="560" y="4252"/>
                  <a:pt x="557" y="4297"/>
                </a:cubicBezTo>
                <a:cubicBezTo>
                  <a:pt x="535" y="4338"/>
                  <a:pt x="479" y="4383"/>
                  <a:pt x="443" y="4396"/>
                </a:cubicBezTo>
                <a:cubicBezTo>
                  <a:pt x="390" y="4411"/>
                  <a:pt x="404" y="4345"/>
                  <a:pt x="341" y="4372"/>
                </a:cubicBezTo>
                <a:cubicBezTo>
                  <a:pt x="313" y="4390"/>
                  <a:pt x="358" y="4416"/>
                  <a:pt x="344" y="4444"/>
                </a:cubicBezTo>
                <a:cubicBezTo>
                  <a:pt x="330" y="4472"/>
                  <a:pt x="260" y="4514"/>
                  <a:pt x="257" y="4540"/>
                </a:cubicBezTo>
                <a:cubicBezTo>
                  <a:pt x="251" y="4588"/>
                  <a:pt x="278" y="4550"/>
                  <a:pt x="326" y="4603"/>
                </a:cubicBezTo>
                <a:cubicBezTo>
                  <a:pt x="329" y="4625"/>
                  <a:pt x="395" y="4774"/>
                  <a:pt x="548" y="4858"/>
                </a:cubicBezTo>
                <a:cubicBezTo>
                  <a:pt x="551" y="4899"/>
                  <a:pt x="549" y="5015"/>
                  <a:pt x="533" y="5041"/>
                </a:cubicBezTo>
                <a:cubicBezTo>
                  <a:pt x="526" y="5098"/>
                  <a:pt x="500" y="5062"/>
                  <a:pt x="497" y="5101"/>
                </a:cubicBezTo>
                <a:cubicBezTo>
                  <a:pt x="493" y="5120"/>
                  <a:pt x="543" y="5146"/>
                  <a:pt x="539" y="5176"/>
                </a:cubicBezTo>
                <a:cubicBezTo>
                  <a:pt x="535" y="5206"/>
                  <a:pt x="516" y="5248"/>
                  <a:pt x="473" y="5281"/>
                </a:cubicBezTo>
                <a:cubicBezTo>
                  <a:pt x="437" y="5278"/>
                  <a:pt x="335" y="5275"/>
                  <a:pt x="278" y="5374"/>
                </a:cubicBezTo>
                <a:cubicBezTo>
                  <a:pt x="241" y="5377"/>
                  <a:pt x="242" y="5371"/>
                  <a:pt x="242" y="5371"/>
                </a:cubicBezTo>
                <a:cubicBezTo>
                  <a:pt x="221" y="5385"/>
                  <a:pt x="237" y="5422"/>
                  <a:pt x="215" y="5434"/>
                </a:cubicBezTo>
                <a:cubicBezTo>
                  <a:pt x="196" y="5444"/>
                  <a:pt x="176" y="5466"/>
                  <a:pt x="161" y="5482"/>
                </a:cubicBezTo>
                <a:cubicBezTo>
                  <a:pt x="146" y="5498"/>
                  <a:pt x="101" y="5440"/>
                  <a:pt x="110" y="5479"/>
                </a:cubicBezTo>
                <a:cubicBezTo>
                  <a:pt x="104" y="5533"/>
                  <a:pt x="80" y="5527"/>
                  <a:pt x="62" y="5572"/>
                </a:cubicBezTo>
                <a:cubicBezTo>
                  <a:pt x="44" y="5617"/>
                  <a:pt x="4" y="5702"/>
                  <a:pt x="2" y="5749"/>
                </a:cubicBezTo>
                <a:cubicBezTo>
                  <a:pt x="0" y="5796"/>
                  <a:pt x="26" y="5807"/>
                  <a:pt x="50" y="5857"/>
                </a:cubicBezTo>
                <a:cubicBezTo>
                  <a:pt x="55" y="5874"/>
                  <a:pt x="103" y="6004"/>
                  <a:pt x="149" y="6052"/>
                </a:cubicBezTo>
                <a:cubicBezTo>
                  <a:pt x="195" y="6100"/>
                  <a:pt x="287" y="6119"/>
                  <a:pt x="326" y="6148"/>
                </a:cubicBezTo>
                <a:cubicBezTo>
                  <a:pt x="363" y="6186"/>
                  <a:pt x="355" y="6220"/>
                  <a:pt x="383" y="6226"/>
                </a:cubicBezTo>
                <a:cubicBezTo>
                  <a:pt x="411" y="6232"/>
                  <a:pt x="475" y="6189"/>
                  <a:pt x="497" y="6187"/>
                </a:cubicBezTo>
                <a:cubicBezTo>
                  <a:pt x="533" y="6228"/>
                  <a:pt x="440" y="6182"/>
                  <a:pt x="515" y="6217"/>
                </a:cubicBezTo>
                <a:cubicBezTo>
                  <a:pt x="563" y="6202"/>
                  <a:pt x="542" y="6190"/>
                  <a:pt x="566" y="6166"/>
                </a:cubicBezTo>
                <a:cubicBezTo>
                  <a:pt x="581" y="6118"/>
                  <a:pt x="599" y="6073"/>
                  <a:pt x="617" y="6091"/>
                </a:cubicBezTo>
                <a:cubicBezTo>
                  <a:pt x="647" y="6100"/>
                  <a:pt x="655" y="6136"/>
                  <a:pt x="653" y="6166"/>
                </a:cubicBezTo>
                <a:cubicBezTo>
                  <a:pt x="651" y="6196"/>
                  <a:pt x="590" y="6245"/>
                  <a:pt x="605" y="6271"/>
                </a:cubicBezTo>
                <a:cubicBezTo>
                  <a:pt x="650" y="6301"/>
                  <a:pt x="723" y="6292"/>
                  <a:pt x="743" y="6319"/>
                </a:cubicBezTo>
                <a:cubicBezTo>
                  <a:pt x="766" y="6337"/>
                  <a:pt x="749" y="6362"/>
                  <a:pt x="746" y="6379"/>
                </a:cubicBezTo>
                <a:cubicBezTo>
                  <a:pt x="743" y="6396"/>
                  <a:pt x="724" y="6405"/>
                  <a:pt x="725" y="6424"/>
                </a:cubicBezTo>
                <a:cubicBezTo>
                  <a:pt x="726" y="6443"/>
                  <a:pt x="750" y="6470"/>
                  <a:pt x="755" y="6496"/>
                </a:cubicBezTo>
                <a:cubicBezTo>
                  <a:pt x="749" y="6512"/>
                  <a:pt x="758" y="6556"/>
                  <a:pt x="758" y="6580"/>
                </a:cubicBezTo>
                <a:cubicBezTo>
                  <a:pt x="758" y="6619"/>
                  <a:pt x="800" y="6583"/>
                  <a:pt x="800" y="6646"/>
                </a:cubicBezTo>
                <a:cubicBezTo>
                  <a:pt x="803" y="6679"/>
                  <a:pt x="812" y="6694"/>
                  <a:pt x="791" y="6733"/>
                </a:cubicBezTo>
                <a:cubicBezTo>
                  <a:pt x="771" y="6755"/>
                  <a:pt x="758" y="6740"/>
                  <a:pt x="734" y="6757"/>
                </a:cubicBezTo>
                <a:cubicBezTo>
                  <a:pt x="716" y="6770"/>
                  <a:pt x="752" y="6912"/>
                  <a:pt x="731" y="6919"/>
                </a:cubicBezTo>
                <a:cubicBezTo>
                  <a:pt x="724" y="6922"/>
                  <a:pt x="706" y="6957"/>
                  <a:pt x="686" y="6985"/>
                </a:cubicBezTo>
                <a:cubicBezTo>
                  <a:pt x="659" y="7060"/>
                  <a:pt x="626" y="7047"/>
                  <a:pt x="608" y="7087"/>
                </a:cubicBezTo>
                <a:cubicBezTo>
                  <a:pt x="590" y="7127"/>
                  <a:pt x="608" y="7203"/>
                  <a:pt x="575" y="7225"/>
                </a:cubicBezTo>
                <a:cubicBezTo>
                  <a:pt x="542" y="7247"/>
                  <a:pt x="455" y="7144"/>
                  <a:pt x="410" y="7219"/>
                </a:cubicBezTo>
                <a:cubicBezTo>
                  <a:pt x="392" y="7279"/>
                  <a:pt x="478" y="7353"/>
                  <a:pt x="485" y="7387"/>
                </a:cubicBezTo>
                <a:cubicBezTo>
                  <a:pt x="492" y="7421"/>
                  <a:pt x="448" y="7401"/>
                  <a:pt x="455" y="7426"/>
                </a:cubicBezTo>
                <a:cubicBezTo>
                  <a:pt x="486" y="7468"/>
                  <a:pt x="473" y="7438"/>
                  <a:pt x="530" y="7537"/>
                </a:cubicBezTo>
                <a:cubicBezTo>
                  <a:pt x="544" y="7589"/>
                  <a:pt x="482" y="7555"/>
                  <a:pt x="479" y="7591"/>
                </a:cubicBezTo>
                <a:cubicBezTo>
                  <a:pt x="470" y="7645"/>
                  <a:pt x="504" y="7645"/>
                  <a:pt x="497" y="7672"/>
                </a:cubicBezTo>
                <a:cubicBezTo>
                  <a:pt x="490" y="7699"/>
                  <a:pt x="416" y="7684"/>
                  <a:pt x="434" y="7756"/>
                </a:cubicBezTo>
                <a:cubicBezTo>
                  <a:pt x="647" y="8038"/>
                  <a:pt x="623" y="8035"/>
                  <a:pt x="689" y="8182"/>
                </a:cubicBezTo>
                <a:cubicBezTo>
                  <a:pt x="689" y="8236"/>
                  <a:pt x="665" y="8203"/>
                  <a:pt x="635" y="8257"/>
                </a:cubicBezTo>
                <a:cubicBezTo>
                  <a:pt x="632" y="8323"/>
                  <a:pt x="603" y="8320"/>
                  <a:pt x="611" y="8383"/>
                </a:cubicBezTo>
                <a:cubicBezTo>
                  <a:pt x="614" y="8423"/>
                  <a:pt x="724" y="8527"/>
                  <a:pt x="698" y="8578"/>
                </a:cubicBezTo>
                <a:cubicBezTo>
                  <a:pt x="689" y="8634"/>
                  <a:pt x="623" y="8640"/>
                  <a:pt x="617" y="8674"/>
                </a:cubicBezTo>
                <a:cubicBezTo>
                  <a:pt x="611" y="8708"/>
                  <a:pt x="657" y="8757"/>
                  <a:pt x="665" y="8782"/>
                </a:cubicBezTo>
                <a:cubicBezTo>
                  <a:pt x="673" y="8807"/>
                  <a:pt x="663" y="8812"/>
                  <a:pt x="665" y="8827"/>
                </a:cubicBezTo>
                <a:cubicBezTo>
                  <a:pt x="667" y="8842"/>
                  <a:pt x="659" y="8863"/>
                  <a:pt x="680" y="8872"/>
                </a:cubicBezTo>
                <a:cubicBezTo>
                  <a:pt x="701" y="8881"/>
                  <a:pt x="758" y="8860"/>
                  <a:pt x="791" y="8881"/>
                </a:cubicBezTo>
                <a:cubicBezTo>
                  <a:pt x="836" y="8956"/>
                  <a:pt x="807" y="8891"/>
                  <a:pt x="875" y="8998"/>
                </a:cubicBezTo>
                <a:cubicBezTo>
                  <a:pt x="886" y="9047"/>
                  <a:pt x="835" y="9027"/>
                  <a:pt x="842" y="9037"/>
                </a:cubicBezTo>
                <a:cubicBezTo>
                  <a:pt x="845" y="9049"/>
                  <a:pt x="884" y="9059"/>
                  <a:pt x="896" y="9070"/>
                </a:cubicBezTo>
                <a:cubicBezTo>
                  <a:pt x="908" y="9081"/>
                  <a:pt x="911" y="9068"/>
                  <a:pt x="914" y="9106"/>
                </a:cubicBezTo>
                <a:cubicBezTo>
                  <a:pt x="929" y="9145"/>
                  <a:pt x="926" y="9235"/>
                  <a:pt x="914" y="9298"/>
                </a:cubicBezTo>
                <a:cubicBezTo>
                  <a:pt x="907" y="9338"/>
                  <a:pt x="870" y="9327"/>
                  <a:pt x="857" y="9346"/>
                </a:cubicBezTo>
                <a:cubicBezTo>
                  <a:pt x="870" y="9365"/>
                  <a:pt x="838" y="9397"/>
                  <a:pt x="836" y="9415"/>
                </a:cubicBezTo>
                <a:cubicBezTo>
                  <a:pt x="834" y="9433"/>
                  <a:pt x="849" y="9433"/>
                  <a:pt x="845" y="9454"/>
                </a:cubicBezTo>
                <a:cubicBezTo>
                  <a:pt x="837" y="9477"/>
                  <a:pt x="783" y="9523"/>
                  <a:pt x="812" y="9544"/>
                </a:cubicBezTo>
                <a:cubicBezTo>
                  <a:pt x="841" y="9565"/>
                  <a:pt x="1010" y="9523"/>
                  <a:pt x="1022" y="9577"/>
                </a:cubicBezTo>
                <a:cubicBezTo>
                  <a:pt x="1053" y="9592"/>
                  <a:pt x="996" y="9621"/>
                  <a:pt x="1001" y="9634"/>
                </a:cubicBezTo>
                <a:cubicBezTo>
                  <a:pt x="1017" y="9684"/>
                  <a:pt x="1047" y="9649"/>
                  <a:pt x="1055" y="9658"/>
                </a:cubicBezTo>
                <a:cubicBezTo>
                  <a:pt x="1063" y="9667"/>
                  <a:pt x="1028" y="9689"/>
                  <a:pt x="1052" y="9688"/>
                </a:cubicBezTo>
                <a:cubicBezTo>
                  <a:pt x="1076" y="9687"/>
                  <a:pt x="1160" y="9643"/>
                  <a:pt x="1199" y="9649"/>
                </a:cubicBezTo>
                <a:cubicBezTo>
                  <a:pt x="1238" y="9655"/>
                  <a:pt x="1273" y="9688"/>
                  <a:pt x="1286" y="9721"/>
                </a:cubicBezTo>
                <a:cubicBezTo>
                  <a:pt x="1288" y="9753"/>
                  <a:pt x="1259" y="9784"/>
                  <a:pt x="1277" y="9847"/>
                </a:cubicBezTo>
                <a:cubicBezTo>
                  <a:pt x="1272" y="9877"/>
                  <a:pt x="1253" y="9869"/>
                  <a:pt x="1253" y="9904"/>
                </a:cubicBezTo>
                <a:cubicBezTo>
                  <a:pt x="1285" y="9942"/>
                  <a:pt x="1271" y="9985"/>
                  <a:pt x="1280" y="10057"/>
                </a:cubicBezTo>
                <a:cubicBezTo>
                  <a:pt x="1287" y="10165"/>
                  <a:pt x="1266" y="10139"/>
                  <a:pt x="1253" y="10246"/>
                </a:cubicBezTo>
                <a:cubicBezTo>
                  <a:pt x="1175" y="10273"/>
                  <a:pt x="1071" y="10370"/>
                  <a:pt x="1049" y="10381"/>
                </a:cubicBezTo>
                <a:cubicBezTo>
                  <a:pt x="1004" y="10420"/>
                  <a:pt x="1020" y="10507"/>
                  <a:pt x="995" y="10537"/>
                </a:cubicBezTo>
                <a:cubicBezTo>
                  <a:pt x="974" y="10567"/>
                  <a:pt x="921" y="10552"/>
                  <a:pt x="920" y="10564"/>
                </a:cubicBezTo>
                <a:cubicBezTo>
                  <a:pt x="911" y="10642"/>
                  <a:pt x="970" y="10587"/>
                  <a:pt x="989" y="10612"/>
                </a:cubicBezTo>
                <a:cubicBezTo>
                  <a:pt x="1008" y="10637"/>
                  <a:pt x="1017" y="10690"/>
                  <a:pt x="1037" y="10714"/>
                </a:cubicBezTo>
                <a:cubicBezTo>
                  <a:pt x="1009" y="10754"/>
                  <a:pt x="1107" y="10729"/>
                  <a:pt x="1106" y="10756"/>
                </a:cubicBezTo>
                <a:cubicBezTo>
                  <a:pt x="1105" y="10783"/>
                  <a:pt x="1042" y="10838"/>
                  <a:pt x="1034" y="10876"/>
                </a:cubicBezTo>
                <a:cubicBezTo>
                  <a:pt x="1026" y="10914"/>
                  <a:pt x="1061" y="10949"/>
                  <a:pt x="1055" y="10984"/>
                </a:cubicBezTo>
                <a:cubicBezTo>
                  <a:pt x="1045" y="11013"/>
                  <a:pt x="1014" y="11063"/>
                  <a:pt x="995" y="11086"/>
                </a:cubicBezTo>
                <a:cubicBezTo>
                  <a:pt x="973" y="11113"/>
                  <a:pt x="967" y="11086"/>
                  <a:pt x="941" y="11110"/>
                </a:cubicBezTo>
                <a:cubicBezTo>
                  <a:pt x="903" y="11144"/>
                  <a:pt x="731" y="11395"/>
                  <a:pt x="731" y="11395"/>
                </a:cubicBezTo>
                <a:cubicBezTo>
                  <a:pt x="701" y="11437"/>
                  <a:pt x="656" y="11428"/>
                  <a:pt x="578" y="11566"/>
                </a:cubicBezTo>
                <a:cubicBezTo>
                  <a:pt x="573" y="11613"/>
                  <a:pt x="602" y="11634"/>
                  <a:pt x="578" y="11668"/>
                </a:cubicBezTo>
                <a:cubicBezTo>
                  <a:pt x="547" y="11709"/>
                  <a:pt x="650" y="11866"/>
                  <a:pt x="650" y="11866"/>
                </a:cubicBezTo>
                <a:cubicBezTo>
                  <a:pt x="701" y="11893"/>
                  <a:pt x="827" y="11959"/>
                  <a:pt x="854" y="11980"/>
                </a:cubicBezTo>
                <a:cubicBezTo>
                  <a:pt x="902" y="12046"/>
                  <a:pt x="1004" y="12070"/>
                  <a:pt x="1004" y="12070"/>
                </a:cubicBezTo>
                <a:cubicBezTo>
                  <a:pt x="1037" y="12100"/>
                  <a:pt x="1069" y="12137"/>
                  <a:pt x="1055" y="12163"/>
                </a:cubicBezTo>
                <a:cubicBezTo>
                  <a:pt x="1054" y="12179"/>
                  <a:pt x="1017" y="12159"/>
                  <a:pt x="995" y="12169"/>
                </a:cubicBezTo>
                <a:cubicBezTo>
                  <a:pt x="973" y="12179"/>
                  <a:pt x="930" y="12204"/>
                  <a:pt x="920" y="12226"/>
                </a:cubicBezTo>
                <a:cubicBezTo>
                  <a:pt x="910" y="12248"/>
                  <a:pt x="944" y="12235"/>
                  <a:pt x="935" y="12301"/>
                </a:cubicBezTo>
                <a:cubicBezTo>
                  <a:pt x="846" y="12354"/>
                  <a:pt x="467" y="12460"/>
                  <a:pt x="386" y="12544"/>
                </a:cubicBezTo>
                <a:cubicBezTo>
                  <a:pt x="425" y="12649"/>
                  <a:pt x="538" y="12893"/>
                  <a:pt x="527" y="12949"/>
                </a:cubicBezTo>
                <a:cubicBezTo>
                  <a:pt x="517" y="12993"/>
                  <a:pt x="455" y="13057"/>
                  <a:pt x="455" y="13057"/>
                </a:cubicBezTo>
                <a:cubicBezTo>
                  <a:pt x="440" y="13173"/>
                  <a:pt x="448" y="13110"/>
                  <a:pt x="413" y="13222"/>
                </a:cubicBezTo>
                <a:cubicBezTo>
                  <a:pt x="447" y="13244"/>
                  <a:pt x="459" y="13290"/>
                  <a:pt x="498" y="13300"/>
                </a:cubicBezTo>
                <a:cubicBezTo>
                  <a:pt x="593" y="13300"/>
                  <a:pt x="686" y="13315"/>
                  <a:pt x="812" y="13327"/>
                </a:cubicBezTo>
                <a:cubicBezTo>
                  <a:pt x="956" y="13264"/>
                  <a:pt x="1290" y="13308"/>
                  <a:pt x="1337" y="13381"/>
                </a:cubicBezTo>
                <a:cubicBezTo>
                  <a:pt x="1346" y="13432"/>
                  <a:pt x="1340" y="13484"/>
                  <a:pt x="1364" y="13516"/>
                </a:cubicBezTo>
                <a:cubicBezTo>
                  <a:pt x="1388" y="13548"/>
                  <a:pt x="1440" y="13514"/>
                  <a:pt x="1481" y="13573"/>
                </a:cubicBezTo>
                <a:cubicBezTo>
                  <a:pt x="1522" y="13632"/>
                  <a:pt x="1550" y="13819"/>
                  <a:pt x="1613" y="13870"/>
                </a:cubicBezTo>
                <a:cubicBezTo>
                  <a:pt x="1655" y="13896"/>
                  <a:pt x="1821" y="13850"/>
                  <a:pt x="1862" y="13879"/>
                </a:cubicBezTo>
                <a:cubicBezTo>
                  <a:pt x="1883" y="13963"/>
                  <a:pt x="1955" y="14071"/>
                  <a:pt x="1955" y="14071"/>
                </a:cubicBezTo>
                <a:cubicBezTo>
                  <a:pt x="1728" y="14203"/>
                  <a:pt x="1886" y="14110"/>
                  <a:pt x="1775" y="14152"/>
                </a:cubicBezTo>
                <a:cubicBezTo>
                  <a:pt x="1745" y="14182"/>
                  <a:pt x="1584" y="14423"/>
                  <a:pt x="1574" y="14443"/>
                </a:cubicBezTo>
                <a:cubicBezTo>
                  <a:pt x="1583" y="14524"/>
                  <a:pt x="1598" y="14656"/>
                  <a:pt x="1628" y="14719"/>
                </a:cubicBezTo>
                <a:cubicBezTo>
                  <a:pt x="1722" y="14767"/>
                  <a:pt x="1736" y="14755"/>
                  <a:pt x="1814" y="14794"/>
                </a:cubicBezTo>
                <a:cubicBezTo>
                  <a:pt x="1880" y="14816"/>
                  <a:pt x="1877" y="14846"/>
                  <a:pt x="1925" y="14866"/>
                </a:cubicBezTo>
                <a:cubicBezTo>
                  <a:pt x="1973" y="14886"/>
                  <a:pt x="2084" y="14854"/>
                  <a:pt x="2105" y="14914"/>
                </a:cubicBezTo>
                <a:cubicBezTo>
                  <a:pt x="2099" y="15016"/>
                  <a:pt x="2113" y="15075"/>
                  <a:pt x="2096" y="15112"/>
                </a:cubicBezTo>
                <a:cubicBezTo>
                  <a:pt x="2079" y="15149"/>
                  <a:pt x="2026" y="15120"/>
                  <a:pt x="2006" y="15136"/>
                </a:cubicBezTo>
                <a:cubicBezTo>
                  <a:pt x="1986" y="15152"/>
                  <a:pt x="1995" y="15193"/>
                  <a:pt x="1976" y="15211"/>
                </a:cubicBezTo>
                <a:cubicBezTo>
                  <a:pt x="1957" y="15229"/>
                  <a:pt x="1913" y="15213"/>
                  <a:pt x="1889" y="15244"/>
                </a:cubicBezTo>
                <a:cubicBezTo>
                  <a:pt x="1865" y="15275"/>
                  <a:pt x="1847" y="15372"/>
                  <a:pt x="1829" y="15400"/>
                </a:cubicBezTo>
                <a:cubicBezTo>
                  <a:pt x="1811" y="15428"/>
                  <a:pt x="1792" y="15397"/>
                  <a:pt x="1778" y="15412"/>
                </a:cubicBezTo>
                <a:cubicBezTo>
                  <a:pt x="1764" y="15427"/>
                  <a:pt x="1737" y="15473"/>
                  <a:pt x="1742" y="15490"/>
                </a:cubicBezTo>
                <a:cubicBezTo>
                  <a:pt x="1747" y="15507"/>
                  <a:pt x="1775" y="15499"/>
                  <a:pt x="1808" y="15514"/>
                </a:cubicBezTo>
                <a:cubicBezTo>
                  <a:pt x="1811" y="15560"/>
                  <a:pt x="1764" y="15724"/>
                  <a:pt x="1763" y="15766"/>
                </a:cubicBezTo>
                <a:cubicBezTo>
                  <a:pt x="1762" y="15808"/>
                  <a:pt x="1802" y="15756"/>
                  <a:pt x="1802" y="15769"/>
                </a:cubicBezTo>
                <a:cubicBezTo>
                  <a:pt x="1802" y="15782"/>
                  <a:pt x="1779" y="15833"/>
                  <a:pt x="1763" y="15847"/>
                </a:cubicBezTo>
                <a:cubicBezTo>
                  <a:pt x="1747" y="15861"/>
                  <a:pt x="1713" y="15828"/>
                  <a:pt x="1709" y="15850"/>
                </a:cubicBezTo>
                <a:cubicBezTo>
                  <a:pt x="1706" y="15882"/>
                  <a:pt x="1747" y="15952"/>
                  <a:pt x="1736" y="15982"/>
                </a:cubicBezTo>
                <a:cubicBezTo>
                  <a:pt x="1719" y="16024"/>
                  <a:pt x="1881" y="16042"/>
                  <a:pt x="1907" y="16099"/>
                </a:cubicBezTo>
                <a:cubicBezTo>
                  <a:pt x="1898" y="16127"/>
                  <a:pt x="1971" y="16273"/>
                  <a:pt x="1997" y="16288"/>
                </a:cubicBezTo>
                <a:cubicBezTo>
                  <a:pt x="1991" y="16330"/>
                  <a:pt x="2006" y="16364"/>
                  <a:pt x="1997" y="16387"/>
                </a:cubicBezTo>
                <a:cubicBezTo>
                  <a:pt x="2017" y="16444"/>
                  <a:pt x="2045" y="16432"/>
                  <a:pt x="2045" y="16432"/>
                </a:cubicBezTo>
                <a:cubicBezTo>
                  <a:pt x="2036" y="16465"/>
                  <a:pt x="2030" y="16453"/>
                  <a:pt x="1988" y="16495"/>
                </a:cubicBezTo>
                <a:cubicBezTo>
                  <a:pt x="1958" y="16526"/>
                  <a:pt x="1859" y="16575"/>
                  <a:pt x="1814" y="16612"/>
                </a:cubicBezTo>
                <a:cubicBezTo>
                  <a:pt x="1769" y="16649"/>
                  <a:pt x="1715" y="16678"/>
                  <a:pt x="1721" y="16714"/>
                </a:cubicBezTo>
                <a:cubicBezTo>
                  <a:pt x="1696" y="16775"/>
                  <a:pt x="1815" y="16779"/>
                  <a:pt x="1853" y="16828"/>
                </a:cubicBezTo>
                <a:cubicBezTo>
                  <a:pt x="1847" y="16891"/>
                  <a:pt x="1889" y="16969"/>
                  <a:pt x="1952" y="17005"/>
                </a:cubicBezTo>
                <a:cubicBezTo>
                  <a:pt x="2027" y="17101"/>
                  <a:pt x="2072" y="16981"/>
                  <a:pt x="2129" y="17077"/>
                </a:cubicBezTo>
                <a:cubicBezTo>
                  <a:pt x="2150" y="17032"/>
                  <a:pt x="2240" y="16999"/>
                  <a:pt x="2252" y="16981"/>
                </a:cubicBezTo>
                <a:cubicBezTo>
                  <a:pt x="2348" y="17026"/>
                  <a:pt x="2401" y="17015"/>
                  <a:pt x="2390" y="17038"/>
                </a:cubicBezTo>
                <a:cubicBezTo>
                  <a:pt x="2427" y="17056"/>
                  <a:pt x="2489" y="17008"/>
                  <a:pt x="2492" y="17095"/>
                </a:cubicBezTo>
                <a:cubicBezTo>
                  <a:pt x="2519" y="17152"/>
                  <a:pt x="2459" y="17110"/>
                  <a:pt x="2480" y="17170"/>
                </a:cubicBezTo>
                <a:cubicBezTo>
                  <a:pt x="2485" y="17192"/>
                  <a:pt x="2561" y="17143"/>
                  <a:pt x="2618" y="17197"/>
                </a:cubicBezTo>
                <a:cubicBezTo>
                  <a:pt x="2669" y="17188"/>
                  <a:pt x="2657" y="17233"/>
                  <a:pt x="2672" y="17263"/>
                </a:cubicBezTo>
                <a:cubicBezTo>
                  <a:pt x="2682" y="17288"/>
                  <a:pt x="2615" y="17368"/>
                  <a:pt x="2732" y="17410"/>
                </a:cubicBezTo>
                <a:cubicBezTo>
                  <a:pt x="2778" y="17445"/>
                  <a:pt x="2757" y="17455"/>
                  <a:pt x="2795" y="17494"/>
                </a:cubicBezTo>
                <a:cubicBezTo>
                  <a:pt x="2815" y="17503"/>
                  <a:pt x="2814" y="17578"/>
                  <a:pt x="2822" y="17599"/>
                </a:cubicBezTo>
                <a:cubicBezTo>
                  <a:pt x="2845" y="17659"/>
                  <a:pt x="2917" y="17729"/>
                  <a:pt x="2924" y="17794"/>
                </a:cubicBezTo>
                <a:cubicBezTo>
                  <a:pt x="2917" y="17866"/>
                  <a:pt x="2899" y="17835"/>
                  <a:pt x="2885" y="17905"/>
                </a:cubicBezTo>
                <a:cubicBezTo>
                  <a:pt x="2871" y="17944"/>
                  <a:pt x="2825" y="17910"/>
                  <a:pt x="2816" y="17932"/>
                </a:cubicBezTo>
                <a:cubicBezTo>
                  <a:pt x="2807" y="17954"/>
                  <a:pt x="2813" y="18014"/>
                  <a:pt x="2828" y="18037"/>
                </a:cubicBezTo>
                <a:cubicBezTo>
                  <a:pt x="2843" y="18060"/>
                  <a:pt x="2877" y="18034"/>
                  <a:pt x="2909" y="18070"/>
                </a:cubicBezTo>
                <a:cubicBezTo>
                  <a:pt x="2946" y="18097"/>
                  <a:pt x="2909" y="18196"/>
                  <a:pt x="3020" y="18253"/>
                </a:cubicBezTo>
                <a:cubicBezTo>
                  <a:pt x="3053" y="18277"/>
                  <a:pt x="3053" y="18274"/>
                  <a:pt x="3077" y="18304"/>
                </a:cubicBezTo>
                <a:cubicBezTo>
                  <a:pt x="3008" y="18364"/>
                  <a:pt x="3039" y="18412"/>
                  <a:pt x="2981" y="18454"/>
                </a:cubicBezTo>
                <a:cubicBezTo>
                  <a:pt x="2944" y="18457"/>
                  <a:pt x="2944" y="18496"/>
                  <a:pt x="2927" y="18487"/>
                </a:cubicBezTo>
                <a:cubicBezTo>
                  <a:pt x="2867" y="18499"/>
                  <a:pt x="2859" y="18470"/>
                  <a:pt x="2852" y="18499"/>
                </a:cubicBezTo>
                <a:cubicBezTo>
                  <a:pt x="2840" y="18547"/>
                  <a:pt x="2849" y="18590"/>
                  <a:pt x="2876" y="18622"/>
                </a:cubicBezTo>
                <a:cubicBezTo>
                  <a:pt x="2896" y="18646"/>
                  <a:pt x="2777" y="18769"/>
                  <a:pt x="2750" y="18871"/>
                </a:cubicBezTo>
                <a:cubicBezTo>
                  <a:pt x="2579" y="18883"/>
                  <a:pt x="2696" y="18862"/>
                  <a:pt x="2552" y="18910"/>
                </a:cubicBezTo>
                <a:cubicBezTo>
                  <a:pt x="2528" y="18967"/>
                  <a:pt x="2561" y="18931"/>
                  <a:pt x="2501" y="18988"/>
                </a:cubicBezTo>
                <a:cubicBezTo>
                  <a:pt x="2507" y="19018"/>
                  <a:pt x="2516" y="19018"/>
                  <a:pt x="2492" y="19057"/>
                </a:cubicBezTo>
                <a:cubicBezTo>
                  <a:pt x="2453" y="19108"/>
                  <a:pt x="2377" y="19160"/>
                  <a:pt x="2414" y="19183"/>
                </a:cubicBezTo>
                <a:cubicBezTo>
                  <a:pt x="2411" y="19240"/>
                  <a:pt x="2432" y="19225"/>
                  <a:pt x="2459" y="19249"/>
                </a:cubicBezTo>
                <a:cubicBezTo>
                  <a:pt x="2472" y="19248"/>
                  <a:pt x="2497" y="19264"/>
                  <a:pt x="2525" y="19279"/>
                </a:cubicBezTo>
                <a:cubicBezTo>
                  <a:pt x="2525" y="19336"/>
                  <a:pt x="2547" y="19380"/>
                  <a:pt x="2570" y="19393"/>
                </a:cubicBezTo>
                <a:cubicBezTo>
                  <a:pt x="2610" y="19399"/>
                  <a:pt x="2626" y="19369"/>
                  <a:pt x="2666" y="19360"/>
                </a:cubicBezTo>
                <a:cubicBezTo>
                  <a:pt x="2699" y="19363"/>
                  <a:pt x="2715" y="19408"/>
                  <a:pt x="2744" y="19420"/>
                </a:cubicBezTo>
                <a:cubicBezTo>
                  <a:pt x="2773" y="19432"/>
                  <a:pt x="2779" y="19417"/>
                  <a:pt x="2841" y="19432"/>
                </a:cubicBezTo>
                <a:cubicBezTo>
                  <a:pt x="2906" y="19420"/>
                  <a:pt x="2954" y="19411"/>
                  <a:pt x="3119" y="19510"/>
                </a:cubicBezTo>
                <a:cubicBezTo>
                  <a:pt x="3199" y="19488"/>
                  <a:pt x="3209" y="19471"/>
                  <a:pt x="3341" y="19495"/>
                </a:cubicBezTo>
                <a:cubicBezTo>
                  <a:pt x="3388" y="19512"/>
                  <a:pt x="3434" y="19417"/>
                  <a:pt x="3482" y="19468"/>
                </a:cubicBezTo>
                <a:cubicBezTo>
                  <a:pt x="3575" y="19378"/>
                  <a:pt x="3644" y="19345"/>
                  <a:pt x="3704" y="19264"/>
                </a:cubicBezTo>
                <a:cubicBezTo>
                  <a:pt x="3815" y="19192"/>
                  <a:pt x="3749" y="19255"/>
                  <a:pt x="3839" y="19192"/>
                </a:cubicBezTo>
                <a:cubicBezTo>
                  <a:pt x="3868" y="19078"/>
                  <a:pt x="4013" y="18856"/>
                  <a:pt x="4034" y="18850"/>
                </a:cubicBezTo>
                <a:cubicBezTo>
                  <a:pt x="4083" y="18766"/>
                  <a:pt x="4035" y="18757"/>
                  <a:pt x="4067" y="18727"/>
                </a:cubicBezTo>
                <a:cubicBezTo>
                  <a:pt x="4067" y="18682"/>
                  <a:pt x="4166" y="18667"/>
                  <a:pt x="4217" y="18667"/>
                </a:cubicBezTo>
                <a:cubicBezTo>
                  <a:pt x="4265" y="18595"/>
                  <a:pt x="4259" y="18559"/>
                  <a:pt x="4268" y="18466"/>
                </a:cubicBezTo>
                <a:cubicBezTo>
                  <a:pt x="4289" y="18445"/>
                  <a:pt x="4352" y="18427"/>
                  <a:pt x="4280" y="18409"/>
                </a:cubicBezTo>
                <a:cubicBezTo>
                  <a:pt x="4271" y="18385"/>
                  <a:pt x="4291" y="18351"/>
                  <a:pt x="4304" y="18310"/>
                </a:cubicBezTo>
                <a:cubicBezTo>
                  <a:pt x="4347" y="18307"/>
                  <a:pt x="4370" y="18298"/>
                  <a:pt x="4442" y="18295"/>
                </a:cubicBezTo>
                <a:cubicBezTo>
                  <a:pt x="4494" y="18298"/>
                  <a:pt x="4519" y="18268"/>
                  <a:pt x="4547" y="18235"/>
                </a:cubicBezTo>
                <a:cubicBezTo>
                  <a:pt x="4589" y="18244"/>
                  <a:pt x="4541" y="18319"/>
                  <a:pt x="4604" y="18298"/>
                </a:cubicBezTo>
                <a:cubicBezTo>
                  <a:pt x="4642" y="18291"/>
                  <a:pt x="4724" y="18205"/>
                  <a:pt x="4775" y="18193"/>
                </a:cubicBezTo>
                <a:cubicBezTo>
                  <a:pt x="4826" y="18214"/>
                  <a:pt x="4875" y="18237"/>
                  <a:pt x="4910" y="18223"/>
                </a:cubicBezTo>
                <a:cubicBezTo>
                  <a:pt x="4933" y="18163"/>
                  <a:pt x="4973" y="18178"/>
                  <a:pt x="4985" y="18109"/>
                </a:cubicBezTo>
                <a:cubicBezTo>
                  <a:pt x="4989" y="18085"/>
                  <a:pt x="5050" y="18189"/>
                  <a:pt x="5090" y="18166"/>
                </a:cubicBezTo>
                <a:cubicBezTo>
                  <a:pt x="5114" y="18164"/>
                  <a:pt x="5171" y="18136"/>
                  <a:pt x="5171" y="18097"/>
                </a:cubicBezTo>
                <a:cubicBezTo>
                  <a:pt x="5159" y="18052"/>
                  <a:pt x="5142" y="18094"/>
                  <a:pt x="5096" y="18052"/>
                </a:cubicBezTo>
                <a:cubicBezTo>
                  <a:pt x="5069" y="17999"/>
                  <a:pt x="4946" y="17879"/>
                  <a:pt x="4913" y="17833"/>
                </a:cubicBezTo>
                <a:cubicBezTo>
                  <a:pt x="4880" y="17787"/>
                  <a:pt x="4911" y="17791"/>
                  <a:pt x="4898" y="17776"/>
                </a:cubicBezTo>
                <a:cubicBezTo>
                  <a:pt x="4885" y="17761"/>
                  <a:pt x="4858" y="17761"/>
                  <a:pt x="4838" y="17746"/>
                </a:cubicBezTo>
                <a:cubicBezTo>
                  <a:pt x="4818" y="17731"/>
                  <a:pt x="4801" y="17705"/>
                  <a:pt x="4778" y="17683"/>
                </a:cubicBezTo>
                <a:cubicBezTo>
                  <a:pt x="4791" y="17661"/>
                  <a:pt x="4733" y="17659"/>
                  <a:pt x="4697" y="17614"/>
                </a:cubicBezTo>
                <a:cubicBezTo>
                  <a:pt x="4705" y="17545"/>
                  <a:pt x="4690" y="17557"/>
                  <a:pt x="4730" y="17518"/>
                </a:cubicBezTo>
                <a:cubicBezTo>
                  <a:pt x="4738" y="17502"/>
                  <a:pt x="4772" y="17545"/>
                  <a:pt x="4796" y="17527"/>
                </a:cubicBezTo>
                <a:cubicBezTo>
                  <a:pt x="4820" y="17509"/>
                  <a:pt x="4828" y="17425"/>
                  <a:pt x="4874" y="17407"/>
                </a:cubicBezTo>
                <a:cubicBezTo>
                  <a:pt x="4920" y="17389"/>
                  <a:pt x="5030" y="17460"/>
                  <a:pt x="5072" y="17419"/>
                </a:cubicBezTo>
                <a:cubicBezTo>
                  <a:pt x="5078" y="17344"/>
                  <a:pt x="5127" y="17219"/>
                  <a:pt x="5129" y="17158"/>
                </a:cubicBezTo>
                <a:cubicBezTo>
                  <a:pt x="5177" y="17076"/>
                  <a:pt x="5087" y="17098"/>
                  <a:pt x="5087" y="17053"/>
                </a:cubicBezTo>
                <a:cubicBezTo>
                  <a:pt x="5087" y="17008"/>
                  <a:pt x="5113" y="16923"/>
                  <a:pt x="5132" y="16885"/>
                </a:cubicBezTo>
                <a:cubicBezTo>
                  <a:pt x="5151" y="16847"/>
                  <a:pt x="5199" y="16865"/>
                  <a:pt x="5204" y="16825"/>
                </a:cubicBezTo>
                <a:cubicBezTo>
                  <a:pt x="5174" y="16756"/>
                  <a:pt x="5176" y="16683"/>
                  <a:pt x="5162" y="16645"/>
                </a:cubicBezTo>
                <a:cubicBezTo>
                  <a:pt x="5148" y="16607"/>
                  <a:pt x="5123" y="16609"/>
                  <a:pt x="5120" y="16594"/>
                </a:cubicBezTo>
                <a:cubicBezTo>
                  <a:pt x="5200" y="16534"/>
                  <a:pt x="5139" y="16600"/>
                  <a:pt x="5141" y="16555"/>
                </a:cubicBezTo>
                <a:cubicBezTo>
                  <a:pt x="5180" y="16481"/>
                  <a:pt x="5116" y="16485"/>
                  <a:pt x="5126" y="16462"/>
                </a:cubicBezTo>
                <a:cubicBezTo>
                  <a:pt x="5137" y="16442"/>
                  <a:pt x="5193" y="16454"/>
                  <a:pt x="5207" y="16432"/>
                </a:cubicBezTo>
                <a:cubicBezTo>
                  <a:pt x="5233" y="16373"/>
                  <a:pt x="5207" y="16351"/>
                  <a:pt x="5210" y="16330"/>
                </a:cubicBezTo>
                <a:cubicBezTo>
                  <a:pt x="5213" y="16309"/>
                  <a:pt x="5217" y="16320"/>
                  <a:pt x="5225" y="16306"/>
                </a:cubicBezTo>
                <a:cubicBezTo>
                  <a:pt x="5233" y="16292"/>
                  <a:pt x="5237" y="16248"/>
                  <a:pt x="5258" y="16246"/>
                </a:cubicBezTo>
                <a:cubicBezTo>
                  <a:pt x="5279" y="16244"/>
                  <a:pt x="5330" y="16300"/>
                  <a:pt x="5351" y="16291"/>
                </a:cubicBezTo>
                <a:cubicBezTo>
                  <a:pt x="5372" y="16282"/>
                  <a:pt x="5373" y="16209"/>
                  <a:pt x="5387" y="16189"/>
                </a:cubicBezTo>
                <a:cubicBezTo>
                  <a:pt x="5401" y="16169"/>
                  <a:pt x="5432" y="16192"/>
                  <a:pt x="5438" y="16168"/>
                </a:cubicBezTo>
                <a:cubicBezTo>
                  <a:pt x="5444" y="16144"/>
                  <a:pt x="5403" y="16066"/>
                  <a:pt x="5423" y="16042"/>
                </a:cubicBezTo>
                <a:cubicBezTo>
                  <a:pt x="5443" y="16018"/>
                  <a:pt x="5548" y="16047"/>
                  <a:pt x="5561" y="16024"/>
                </a:cubicBezTo>
                <a:cubicBezTo>
                  <a:pt x="5576" y="16004"/>
                  <a:pt x="5561" y="15886"/>
                  <a:pt x="5498" y="15904"/>
                </a:cubicBezTo>
                <a:cubicBezTo>
                  <a:pt x="5507" y="15850"/>
                  <a:pt x="5504" y="15730"/>
                  <a:pt x="5489" y="15709"/>
                </a:cubicBezTo>
                <a:cubicBezTo>
                  <a:pt x="5477" y="15697"/>
                  <a:pt x="5441" y="15751"/>
                  <a:pt x="5390" y="15733"/>
                </a:cubicBezTo>
                <a:cubicBezTo>
                  <a:pt x="5357" y="15720"/>
                  <a:pt x="5376" y="15683"/>
                  <a:pt x="5354" y="15664"/>
                </a:cubicBezTo>
                <a:cubicBezTo>
                  <a:pt x="5332" y="15645"/>
                  <a:pt x="5437" y="15634"/>
                  <a:pt x="5426" y="15607"/>
                </a:cubicBezTo>
                <a:cubicBezTo>
                  <a:pt x="5424" y="15498"/>
                  <a:pt x="5294" y="15650"/>
                  <a:pt x="5309" y="15538"/>
                </a:cubicBezTo>
                <a:cubicBezTo>
                  <a:pt x="5408" y="15322"/>
                  <a:pt x="5456" y="15079"/>
                  <a:pt x="5516" y="14932"/>
                </a:cubicBezTo>
                <a:cubicBezTo>
                  <a:pt x="5563" y="14907"/>
                  <a:pt x="5745" y="14981"/>
                  <a:pt x="5792" y="14956"/>
                </a:cubicBezTo>
                <a:cubicBezTo>
                  <a:pt x="5814" y="14944"/>
                  <a:pt x="5807" y="14948"/>
                  <a:pt x="5831" y="14941"/>
                </a:cubicBezTo>
                <a:cubicBezTo>
                  <a:pt x="5876" y="14956"/>
                  <a:pt x="5843" y="14977"/>
                  <a:pt x="5912" y="14980"/>
                </a:cubicBezTo>
                <a:cubicBezTo>
                  <a:pt x="5988" y="14987"/>
                  <a:pt x="6070" y="14899"/>
                  <a:pt x="6101" y="14902"/>
                </a:cubicBezTo>
                <a:cubicBezTo>
                  <a:pt x="6144" y="14910"/>
                  <a:pt x="6125" y="14791"/>
                  <a:pt x="6125" y="14791"/>
                </a:cubicBezTo>
                <a:cubicBezTo>
                  <a:pt x="6146" y="14777"/>
                  <a:pt x="6145" y="14699"/>
                  <a:pt x="6170" y="14695"/>
                </a:cubicBezTo>
                <a:cubicBezTo>
                  <a:pt x="6227" y="14685"/>
                  <a:pt x="6243" y="14722"/>
                  <a:pt x="6326" y="14692"/>
                </a:cubicBezTo>
                <a:cubicBezTo>
                  <a:pt x="6368" y="14674"/>
                  <a:pt x="6309" y="14734"/>
                  <a:pt x="6329" y="14770"/>
                </a:cubicBezTo>
                <a:cubicBezTo>
                  <a:pt x="6349" y="14806"/>
                  <a:pt x="6416" y="14857"/>
                  <a:pt x="6446" y="14908"/>
                </a:cubicBezTo>
                <a:cubicBezTo>
                  <a:pt x="6455" y="14929"/>
                  <a:pt x="6493" y="15060"/>
                  <a:pt x="6509" y="15076"/>
                </a:cubicBezTo>
                <a:cubicBezTo>
                  <a:pt x="6529" y="15097"/>
                  <a:pt x="6644" y="15146"/>
                  <a:pt x="6659" y="15148"/>
                </a:cubicBezTo>
                <a:cubicBezTo>
                  <a:pt x="6686" y="15134"/>
                  <a:pt x="6682" y="15045"/>
                  <a:pt x="6704" y="15022"/>
                </a:cubicBezTo>
                <a:cubicBezTo>
                  <a:pt x="6719" y="15006"/>
                  <a:pt x="6631" y="14984"/>
                  <a:pt x="6641" y="14965"/>
                </a:cubicBezTo>
                <a:cubicBezTo>
                  <a:pt x="6633" y="14931"/>
                  <a:pt x="6661" y="14900"/>
                  <a:pt x="6662" y="14872"/>
                </a:cubicBezTo>
                <a:cubicBezTo>
                  <a:pt x="6663" y="14844"/>
                  <a:pt x="6642" y="14807"/>
                  <a:pt x="6647" y="14794"/>
                </a:cubicBezTo>
                <a:cubicBezTo>
                  <a:pt x="6654" y="14767"/>
                  <a:pt x="6677" y="14813"/>
                  <a:pt x="6695" y="14791"/>
                </a:cubicBezTo>
                <a:cubicBezTo>
                  <a:pt x="6713" y="14769"/>
                  <a:pt x="6753" y="14693"/>
                  <a:pt x="6758" y="14665"/>
                </a:cubicBezTo>
                <a:cubicBezTo>
                  <a:pt x="6762" y="14645"/>
                  <a:pt x="6721" y="14643"/>
                  <a:pt x="6725" y="14620"/>
                </a:cubicBezTo>
                <a:cubicBezTo>
                  <a:pt x="6729" y="14597"/>
                  <a:pt x="6756" y="14552"/>
                  <a:pt x="6782" y="14527"/>
                </a:cubicBezTo>
                <a:cubicBezTo>
                  <a:pt x="6826" y="14477"/>
                  <a:pt x="6853" y="14502"/>
                  <a:pt x="6881" y="14467"/>
                </a:cubicBezTo>
                <a:cubicBezTo>
                  <a:pt x="6909" y="14432"/>
                  <a:pt x="6920" y="14348"/>
                  <a:pt x="6950" y="14317"/>
                </a:cubicBezTo>
                <a:cubicBezTo>
                  <a:pt x="6969" y="14289"/>
                  <a:pt x="7033" y="14304"/>
                  <a:pt x="7064" y="14278"/>
                </a:cubicBezTo>
                <a:cubicBezTo>
                  <a:pt x="7095" y="14252"/>
                  <a:pt x="7111" y="14199"/>
                  <a:pt x="7136" y="14161"/>
                </a:cubicBezTo>
                <a:cubicBezTo>
                  <a:pt x="7156" y="14140"/>
                  <a:pt x="7198" y="14073"/>
                  <a:pt x="7217" y="14050"/>
                </a:cubicBezTo>
                <a:cubicBezTo>
                  <a:pt x="7239" y="14023"/>
                  <a:pt x="7223" y="13981"/>
                  <a:pt x="7184" y="13942"/>
                </a:cubicBezTo>
                <a:cubicBezTo>
                  <a:pt x="7200" y="13928"/>
                  <a:pt x="7152" y="13877"/>
                  <a:pt x="7172" y="13870"/>
                </a:cubicBezTo>
                <a:cubicBezTo>
                  <a:pt x="7163" y="13816"/>
                  <a:pt x="7116" y="13822"/>
                  <a:pt x="7154" y="13744"/>
                </a:cubicBezTo>
                <a:cubicBezTo>
                  <a:pt x="7164" y="13721"/>
                  <a:pt x="7255" y="13697"/>
                  <a:pt x="7271" y="13717"/>
                </a:cubicBezTo>
                <a:cubicBezTo>
                  <a:pt x="7307" y="13651"/>
                  <a:pt x="7250" y="13597"/>
                  <a:pt x="7334" y="13627"/>
                </a:cubicBezTo>
                <a:cubicBezTo>
                  <a:pt x="7382" y="13636"/>
                  <a:pt x="7346" y="13639"/>
                  <a:pt x="7427" y="13651"/>
                </a:cubicBezTo>
                <a:cubicBezTo>
                  <a:pt x="7447" y="13658"/>
                  <a:pt x="7502" y="13792"/>
                  <a:pt x="7502" y="13792"/>
                </a:cubicBezTo>
                <a:cubicBezTo>
                  <a:pt x="7528" y="13813"/>
                  <a:pt x="7548" y="13805"/>
                  <a:pt x="7568" y="13816"/>
                </a:cubicBezTo>
                <a:cubicBezTo>
                  <a:pt x="7588" y="13827"/>
                  <a:pt x="7600" y="13853"/>
                  <a:pt x="7625" y="13861"/>
                </a:cubicBezTo>
                <a:cubicBezTo>
                  <a:pt x="7637" y="13873"/>
                  <a:pt x="7695" y="13855"/>
                  <a:pt x="7721" y="13864"/>
                </a:cubicBezTo>
                <a:cubicBezTo>
                  <a:pt x="7746" y="13880"/>
                  <a:pt x="7735" y="13966"/>
                  <a:pt x="7751" y="13981"/>
                </a:cubicBezTo>
                <a:cubicBezTo>
                  <a:pt x="7767" y="13996"/>
                  <a:pt x="7795" y="13959"/>
                  <a:pt x="7820" y="13957"/>
                </a:cubicBezTo>
                <a:cubicBezTo>
                  <a:pt x="7859" y="13917"/>
                  <a:pt x="7881" y="13957"/>
                  <a:pt x="7904" y="13969"/>
                </a:cubicBezTo>
                <a:cubicBezTo>
                  <a:pt x="7927" y="13981"/>
                  <a:pt x="7922" y="14037"/>
                  <a:pt x="7955" y="14032"/>
                </a:cubicBezTo>
                <a:cubicBezTo>
                  <a:pt x="7988" y="14027"/>
                  <a:pt x="8085" y="13968"/>
                  <a:pt x="8102" y="13936"/>
                </a:cubicBezTo>
                <a:cubicBezTo>
                  <a:pt x="8119" y="13904"/>
                  <a:pt x="8047" y="13880"/>
                  <a:pt x="8057" y="13837"/>
                </a:cubicBezTo>
                <a:cubicBezTo>
                  <a:pt x="8067" y="13794"/>
                  <a:pt x="8132" y="13711"/>
                  <a:pt x="8162" y="13675"/>
                </a:cubicBezTo>
                <a:cubicBezTo>
                  <a:pt x="8192" y="13639"/>
                  <a:pt x="8239" y="13650"/>
                  <a:pt x="8237" y="13618"/>
                </a:cubicBezTo>
                <a:cubicBezTo>
                  <a:pt x="8235" y="13586"/>
                  <a:pt x="8165" y="13516"/>
                  <a:pt x="8150" y="13480"/>
                </a:cubicBezTo>
                <a:cubicBezTo>
                  <a:pt x="8135" y="13444"/>
                  <a:pt x="8151" y="13418"/>
                  <a:pt x="8144" y="13399"/>
                </a:cubicBezTo>
                <a:cubicBezTo>
                  <a:pt x="8131" y="13344"/>
                  <a:pt x="8133" y="13386"/>
                  <a:pt x="8105" y="13366"/>
                </a:cubicBezTo>
                <a:cubicBezTo>
                  <a:pt x="8077" y="13346"/>
                  <a:pt x="8003" y="13307"/>
                  <a:pt x="7979" y="13279"/>
                </a:cubicBezTo>
                <a:cubicBezTo>
                  <a:pt x="7955" y="13251"/>
                  <a:pt x="7953" y="13219"/>
                  <a:pt x="7958" y="13198"/>
                </a:cubicBezTo>
                <a:cubicBezTo>
                  <a:pt x="7963" y="13177"/>
                  <a:pt x="8001" y="13173"/>
                  <a:pt x="8012" y="13153"/>
                </a:cubicBezTo>
                <a:cubicBezTo>
                  <a:pt x="8023" y="13133"/>
                  <a:pt x="7998" y="13094"/>
                  <a:pt x="8024" y="13078"/>
                </a:cubicBezTo>
                <a:cubicBezTo>
                  <a:pt x="8050" y="13062"/>
                  <a:pt x="8170" y="13088"/>
                  <a:pt x="8168" y="13057"/>
                </a:cubicBezTo>
                <a:cubicBezTo>
                  <a:pt x="8168" y="13000"/>
                  <a:pt x="8166" y="12989"/>
                  <a:pt x="8150" y="12937"/>
                </a:cubicBezTo>
                <a:cubicBezTo>
                  <a:pt x="8134" y="12885"/>
                  <a:pt x="8111" y="12777"/>
                  <a:pt x="8072" y="12748"/>
                </a:cubicBezTo>
                <a:cubicBezTo>
                  <a:pt x="8033" y="12719"/>
                  <a:pt x="7961" y="12774"/>
                  <a:pt x="7919" y="12766"/>
                </a:cubicBezTo>
                <a:cubicBezTo>
                  <a:pt x="7877" y="12758"/>
                  <a:pt x="7851" y="12733"/>
                  <a:pt x="7820" y="12700"/>
                </a:cubicBezTo>
                <a:cubicBezTo>
                  <a:pt x="7775" y="12663"/>
                  <a:pt x="7749" y="12609"/>
                  <a:pt x="7733" y="12568"/>
                </a:cubicBezTo>
                <a:cubicBezTo>
                  <a:pt x="7711" y="12520"/>
                  <a:pt x="7723" y="12528"/>
                  <a:pt x="7745" y="12490"/>
                </a:cubicBezTo>
                <a:cubicBezTo>
                  <a:pt x="7760" y="12462"/>
                  <a:pt x="7711" y="12469"/>
                  <a:pt x="7721" y="12439"/>
                </a:cubicBezTo>
                <a:cubicBezTo>
                  <a:pt x="7721" y="12406"/>
                  <a:pt x="7637" y="12475"/>
                  <a:pt x="7679" y="12388"/>
                </a:cubicBezTo>
                <a:cubicBezTo>
                  <a:pt x="7689" y="12368"/>
                  <a:pt x="7704" y="12372"/>
                  <a:pt x="7725" y="12365"/>
                </a:cubicBezTo>
                <a:cubicBezTo>
                  <a:pt x="7733" y="12337"/>
                  <a:pt x="7709" y="12322"/>
                  <a:pt x="7706" y="12301"/>
                </a:cubicBezTo>
                <a:cubicBezTo>
                  <a:pt x="7702" y="12280"/>
                  <a:pt x="7684" y="12270"/>
                  <a:pt x="7703" y="12237"/>
                </a:cubicBezTo>
                <a:cubicBezTo>
                  <a:pt x="7722" y="12204"/>
                  <a:pt x="7781" y="12118"/>
                  <a:pt x="7820" y="12103"/>
                </a:cubicBezTo>
                <a:cubicBezTo>
                  <a:pt x="7828" y="12061"/>
                  <a:pt x="7743" y="12011"/>
                  <a:pt x="7754" y="11983"/>
                </a:cubicBezTo>
                <a:cubicBezTo>
                  <a:pt x="7765" y="11955"/>
                  <a:pt x="7865" y="11955"/>
                  <a:pt x="7889" y="11932"/>
                </a:cubicBezTo>
                <a:cubicBezTo>
                  <a:pt x="7913" y="11909"/>
                  <a:pt x="7878" y="11877"/>
                  <a:pt x="7898" y="11845"/>
                </a:cubicBezTo>
                <a:cubicBezTo>
                  <a:pt x="7918" y="11813"/>
                  <a:pt x="7984" y="11754"/>
                  <a:pt x="8009" y="11737"/>
                </a:cubicBezTo>
                <a:cubicBezTo>
                  <a:pt x="8034" y="11720"/>
                  <a:pt x="8037" y="11754"/>
                  <a:pt x="8048" y="11740"/>
                </a:cubicBezTo>
                <a:cubicBezTo>
                  <a:pt x="8061" y="11695"/>
                  <a:pt x="8103" y="11749"/>
                  <a:pt x="8078" y="11653"/>
                </a:cubicBezTo>
                <a:cubicBezTo>
                  <a:pt x="8070" y="11614"/>
                  <a:pt x="8024" y="11524"/>
                  <a:pt x="8102" y="11470"/>
                </a:cubicBezTo>
                <a:cubicBezTo>
                  <a:pt x="8118" y="11426"/>
                  <a:pt x="8162" y="11435"/>
                  <a:pt x="8174" y="11395"/>
                </a:cubicBezTo>
                <a:cubicBezTo>
                  <a:pt x="8186" y="11355"/>
                  <a:pt x="8177" y="11274"/>
                  <a:pt x="8174" y="11230"/>
                </a:cubicBezTo>
                <a:cubicBezTo>
                  <a:pt x="8171" y="11186"/>
                  <a:pt x="8145" y="11167"/>
                  <a:pt x="8156" y="11131"/>
                </a:cubicBezTo>
                <a:cubicBezTo>
                  <a:pt x="8167" y="11095"/>
                  <a:pt x="8235" y="11047"/>
                  <a:pt x="8243" y="11014"/>
                </a:cubicBezTo>
                <a:cubicBezTo>
                  <a:pt x="8251" y="10981"/>
                  <a:pt x="8230" y="10968"/>
                  <a:pt x="8204" y="10930"/>
                </a:cubicBezTo>
                <a:cubicBezTo>
                  <a:pt x="8178" y="10892"/>
                  <a:pt x="8114" y="10873"/>
                  <a:pt x="8087" y="10786"/>
                </a:cubicBezTo>
                <a:cubicBezTo>
                  <a:pt x="8053" y="10759"/>
                  <a:pt x="8024" y="10785"/>
                  <a:pt x="8000" y="10765"/>
                </a:cubicBezTo>
                <a:cubicBezTo>
                  <a:pt x="7976" y="10745"/>
                  <a:pt x="7961" y="10690"/>
                  <a:pt x="7940" y="10666"/>
                </a:cubicBezTo>
                <a:cubicBezTo>
                  <a:pt x="7917" y="10627"/>
                  <a:pt x="8043" y="10633"/>
                  <a:pt x="8015" y="10597"/>
                </a:cubicBezTo>
                <a:cubicBezTo>
                  <a:pt x="8008" y="10575"/>
                  <a:pt x="8006" y="10520"/>
                  <a:pt x="7988" y="10507"/>
                </a:cubicBezTo>
                <a:cubicBezTo>
                  <a:pt x="7970" y="10487"/>
                  <a:pt x="7990" y="10449"/>
                  <a:pt x="8003" y="10438"/>
                </a:cubicBezTo>
                <a:cubicBezTo>
                  <a:pt x="8016" y="10427"/>
                  <a:pt x="8056" y="10447"/>
                  <a:pt x="8069" y="10441"/>
                </a:cubicBezTo>
                <a:cubicBezTo>
                  <a:pt x="8104" y="10436"/>
                  <a:pt x="8084" y="10420"/>
                  <a:pt x="8084" y="10399"/>
                </a:cubicBezTo>
                <a:cubicBezTo>
                  <a:pt x="8099" y="10327"/>
                  <a:pt x="7967" y="10337"/>
                  <a:pt x="7994" y="10285"/>
                </a:cubicBezTo>
                <a:cubicBezTo>
                  <a:pt x="7970" y="10244"/>
                  <a:pt x="8032" y="10219"/>
                  <a:pt x="8030" y="10177"/>
                </a:cubicBezTo>
                <a:cubicBezTo>
                  <a:pt x="8031" y="10152"/>
                  <a:pt x="8031" y="10062"/>
                  <a:pt x="8021" y="10018"/>
                </a:cubicBezTo>
                <a:cubicBezTo>
                  <a:pt x="8011" y="9971"/>
                  <a:pt x="7934" y="9958"/>
                  <a:pt x="7967" y="9895"/>
                </a:cubicBezTo>
                <a:cubicBezTo>
                  <a:pt x="7994" y="9868"/>
                  <a:pt x="8089" y="9954"/>
                  <a:pt x="8123" y="9958"/>
                </a:cubicBezTo>
                <a:cubicBezTo>
                  <a:pt x="8157" y="9962"/>
                  <a:pt x="8153" y="9923"/>
                  <a:pt x="8171" y="9919"/>
                </a:cubicBezTo>
                <a:cubicBezTo>
                  <a:pt x="8189" y="9915"/>
                  <a:pt x="8212" y="9937"/>
                  <a:pt x="8231" y="9934"/>
                </a:cubicBezTo>
                <a:cubicBezTo>
                  <a:pt x="8250" y="9931"/>
                  <a:pt x="8273" y="9916"/>
                  <a:pt x="8285" y="9901"/>
                </a:cubicBezTo>
                <a:cubicBezTo>
                  <a:pt x="8297" y="9886"/>
                  <a:pt x="8282" y="9855"/>
                  <a:pt x="8303" y="9841"/>
                </a:cubicBezTo>
                <a:cubicBezTo>
                  <a:pt x="8324" y="9827"/>
                  <a:pt x="8391" y="9835"/>
                  <a:pt x="8411" y="9814"/>
                </a:cubicBezTo>
                <a:cubicBezTo>
                  <a:pt x="8471" y="9781"/>
                  <a:pt x="8459" y="9747"/>
                  <a:pt x="8423" y="9715"/>
                </a:cubicBezTo>
                <a:cubicBezTo>
                  <a:pt x="8303" y="9685"/>
                  <a:pt x="8265" y="9643"/>
                  <a:pt x="8219" y="9637"/>
                </a:cubicBezTo>
                <a:cubicBezTo>
                  <a:pt x="8211" y="9602"/>
                  <a:pt x="8182" y="9679"/>
                  <a:pt x="8147" y="9679"/>
                </a:cubicBezTo>
                <a:cubicBezTo>
                  <a:pt x="8058" y="9679"/>
                  <a:pt x="8068" y="9594"/>
                  <a:pt x="7979" y="9601"/>
                </a:cubicBezTo>
                <a:cubicBezTo>
                  <a:pt x="7873" y="9620"/>
                  <a:pt x="7985" y="9628"/>
                  <a:pt x="7931" y="9613"/>
                </a:cubicBezTo>
                <a:cubicBezTo>
                  <a:pt x="7901" y="9592"/>
                  <a:pt x="7892" y="9578"/>
                  <a:pt x="7877" y="9565"/>
                </a:cubicBezTo>
                <a:cubicBezTo>
                  <a:pt x="7858" y="9549"/>
                  <a:pt x="7784" y="9649"/>
                  <a:pt x="7739" y="9649"/>
                </a:cubicBezTo>
                <a:cubicBezTo>
                  <a:pt x="7721" y="9616"/>
                  <a:pt x="7668" y="9615"/>
                  <a:pt x="7682" y="9589"/>
                </a:cubicBezTo>
                <a:cubicBezTo>
                  <a:pt x="7696" y="9563"/>
                  <a:pt x="7610" y="9634"/>
                  <a:pt x="7622" y="9607"/>
                </a:cubicBezTo>
                <a:cubicBezTo>
                  <a:pt x="7631" y="9583"/>
                  <a:pt x="7555" y="9533"/>
                  <a:pt x="7568" y="9511"/>
                </a:cubicBezTo>
                <a:cubicBezTo>
                  <a:pt x="7571" y="9499"/>
                  <a:pt x="7599" y="9501"/>
                  <a:pt x="7604" y="9478"/>
                </a:cubicBezTo>
                <a:cubicBezTo>
                  <a:pt x="7609" y="9455"/>
                  <a:pt x="7585" y="9402"/>
                  <a:pt x="7595" y="9373"/>
                </a:cubicBezTo>
                <a:cubicBezTo>
                  <a:pt x="7570" y="9361"/>
                  <a:pt x="7664" y="9330"/>
                  <a:pt x="7664" y="9304"/>
                </a:cubicBezTo>
                <a:cubicBezTo>
                  <a:pt x="7664" y="9278"/>
                  <a:pt x="7610" y="9247"/>
                  <a:pt x="7598" y="9214"/>
                </a:cubicBezTo>
                <a:cubicBezTo>
                  <a:pt x="7640" y="9160"/>
                  <a:pt x="7664" y="9076"/>
                  <a:pt x="7721" y="9043"/>
                </a:cubicBezTo>
                <a:cubicBezTo>
                  <a:pt x="7697" y="9007"/>
                  <a:pt x="7698" y="8964"/>
                  <a:pt x="7712" y="8941"/>
                </a:cubicBezTo>
                <a:cubicBezTo>
                  <a:pt x="7703" y="8890"/>
                  <a:pt x="7784" y="8937"/>
                  <a:pt x="7805" y="8905"/>
                </a:cubicBezTo>
                <a:cubicBezTo>
                  <a:pt x="7790" y="8857"/>
                  <a:pt x="7796" y="8860"/>
                  <a:pt x="7820" y="8824"/>
                </a:cubicBezTo>
                <a:cubicBezTo>
                  <a:pt x="7829" y="8761"/>
                  <a:pt x="7730" y="8806"/>
                  <a:pt x="7706" y="8752"/>
                </a:cubicBezTo>
                <a:cubicBezTo>
                  <a:pt x="7649" y="8732"/>
                  <a:pt x="7619" y="8590"/>
                  <a:pt x="7616" y="8497"/>
                </a:cubicBezTo>
                <a:cubicBezTo>
                  <a:pt x="7548" y="8385"/>
                  <a:pt x="7497" y="8403"/>
                  <a:pt x="7466" y="8365"/>
                </a:cubicBezTo>
                <a:cubicBezTo>
                  <a:pt x="7437" y="8326"/>
                  <a:pt x="7437" y="8303"/>
                  <a:pt x="7439" y="8263"/>
                </a:cubicBezTo>
                <a:cubicBezTo>
                  <a:pt x="7445" y="8164"/>
                  <a:pt x="7481" y="8167"/>
                  <a:pt x="7478" y="8125"/>
                </a:cubicBezTo>
                <a:cubicBezTo>
                  <a:pt x="7475" y="8083"/>
                  <a:pt x="7433" y="8058"/>
                  <a:pt x="7409" y="8014"/>
                </a:cubicBezTo>
                <a:cubicBezTo>
                  <a:pt x="7385" y="7970"/>
                  <a:pt x="7371" y="7896"/>
                  <a:pt x="7331" y="7861"/>
                </a:cubicBezTo>
                <a:cubicBezTo>
                  <a:pt x="7327" y="7836"/>
                  <a:pt x="7160" y="7873"/>
                  <a:pt x="7166" y="7801"/>
                </a:cubicBezTo>
                <a:cubicBezTo>
                  <a:pt x="7151" y="7773"/>
                  <a:pt x="7284" y="7791"/>
                  <a:pt x="7271" y="7762"/>
                </a:cubicBezTo>
                <a:cubicBezTo>
                  <a:pt x="7310" y="7738"/>
                  <a:pt x="7288" y="7696"/>
                  <a:pt x="7295" y="7648"/>
                </a:cubicBezTo>
                <a:cubicBezTo>
                  <a:pt x="7357" y="7603"/>
                  <a:pt x="7373" y="7594"/>
                  <a:pt x="7397" y="7543"/>
                </a:cubicBezTo>
                <a:cubicBezTo>
                  <a:pt x="7423" y="7478"/>
                  <a:pt x="7423" y="7612"/>
                  <a:pt x="7448" y="7558"/>
                </a:cubicBezTo>
                <a:cubicBezTo>
                  <a:pt x="7469" y="7546"/>
                  <a:pt x="7469" y="7543"/>
                  <a:pt x="7475" y="7495"/>
                </a:cubicBezTo>
                <a:cubicBezTo>
                  <a:pt x="7419" y="7256"/>
                  <a:pt x="7311" y="6607"/>
                  <a:pt x="7226" y="6358"/>
                </a:cubicBezTo>
                <a:cubicBezTo>
                  <a:pt x="7141" y="6109"/>
                  <a:pt x="6980" y="6079"/>
                  <a:pt x="6965" y="5998"/>
                </a:cubicBezTo>
                <a:cubicBezTo>
                  <a:pt x="6967" y="5900"/>
                  <a:pt x="7063" y="5921"/>
                  <a:pt x="7133" y="5872"/>
                </a:cubicBezTo>
                <a:cubicBezTo>
                  <a:pt x="7203" y="5823"/>
                  <a:pt x="7337" y="5752"/>
                  <a:pt x="7385" y="5701"/>
                </a:cubicBezTo>
                <a:cubicBezTo>
                  <a:pt x="7397" y="5623"/>
                  <a:pt x="7366" y="5583"/>
                  <a:pt x="7424" y="5563"/>
                </a:cubicBezTo>
                <a:cubicBezTo>
                  <a:pt x="7438" y="5541"/>
                  <a:pt x="7558" y="5556"/>
                  <a:pt x="7577" y="5539"/>
                </a:cubicBezTo>
                <a:cubicBezTo>
                  <a:pt x="7613" y="5566"/>
                  <a:pt x="7691" y="5548"/>
                  <a:pt x="7691" y="5548"/>
                </a:cubicBezTo>
                <a:cubicBezTo>
                  <a:pt x="7730" y="5542"/>
                  <a:pt x="7673" y="5449"/>
                  <a:pt x="7676" y="5416"/>
                </a:cubicBezTo>
                <a:cubicBezTo>
                  <a:pt x="7679" y="5383"/>
                  <a:pt x="7717" y="5379"/>
                  <a:pt x="7706" y="5350"/>
                </a:cubicBezTo>
                <a:cubicBezTo>
                  <a:pt x="7661" y="5314"/>
                  <a:pt x="7613" y="5314"/>
                  <a:pt x="7613" y="5245"/>
                </a:cubicBezTo>
                <a:cubicBezTo>
                  <a:pt x="7631" y="5197"/>
                  <a:pt x="7640" y="5221"/>
                  <a:pt x="7655" y="5179"/>
                </a:cubicBezTo>
                <a:cubicBezTo>
                  <a:pt x="7691" y="5132"/>
                  <a:pt x="7610" y="5146"/>
                  <a:pt x="7643" y="5095"/>
                </a:cubicBezTo>
                <a:cubicBezTo>
                  <a:pt x="7676" y="5025"/>
                  <a:pt x="7703" y="5095"/>
                  <a:pt x="7748" y="5044"/>
                </a:cubicBezTo>
                <a:cubicBezTo>
                  <a:pt x="7745" y="5012"/>
                  <a:pt x="7802" y="5035"/>
                  <a:pt x="7796" y="5008"/>
                </a:cubicBezTo>
                <a:cubicBezTo>
                  <a:pt x="7790" y="4981"/>
                  <a:pt x="7715" y="4916"/>
                  <a:pt x="7712" y="4879"/>
                </a:cubicBezTo>
                <a:cubicBezTo>
                  <a:pt x="7768" y="4826"/>
                  <a:pt x="7708" y="4823"/>
                  <a:pt x="7781" y="4786"/>
                </a:cubicBezTo>
                <a:cubicBezTo>
                  <a:pt x="7801" y="4757"/>
                  <a:pt x="7760" y="4763"/>
                  <a:pt x="7784" y="4738"/>
                </a:cubicBezTo>
                <a:cubicBezTo>
                  <a:pt x="7922" y="4642"/>
                  <a:pt x="8085" y="4514"/>
                  <a:pt x="8183" y="4360"/>
                </a:cubicBezTo>
                <a:cubicBezTo>
                  <a:pt x="8195" y="4329"/>
                  <a:pt x="8156" y="4341"/>
                  <a:pt x="8156" y="4330"/>
                </a:cubicBezTo>
                <a:cubicBezTo>
                  <a:pt x="8156" y="4319"/>
                  <a:pt x="8186" y="4305"/>
                  <a:pt x="8186" y="4291"/>
                </a:cubicBezTo>
                <a:cubicBezTo>
                  <a:pt x="8177" y="4272"/>
                  <a:pt x="8174" y="4213"/>
                  <a:pt x="8099" y="4216"/>
                </a:cubicBezTo>
                <a:cubicBezTo>
                  <a:pt x="8078" y="4194"/>
                  <a:pt x="8058" y="4180"/>
                  <a:pt x="7997" y="4183"/>
                </a:cubicBezTo>
                <a:cubicBezTo>
                  <a:pt x="7947" y="4115"/>
                  <a:pt x="7862" y="3762"/>
                  <a:pt x="7820" y="3673"/>
                </a:cubicBezTo>
                <a:cubicBezTo>
                  <a:pt x="7778" y="3643"/>
                  <a:pt x="7769" y="3668"/>
                  <a:pt x="7745" y="3649"/>
                </a:cubicBezTo>
                <a:cubicBezTo>
                  <a:pt x="7721" y="3630"/>
                  <a:pt x="7705" y="3575"/>
                  <a:pt x="7673" y="3559"/>
                </a:cubicBezTo>
                <a:cubicBezTo>
                  <a:pt x="7641" y="3543"/>
                  <a:pt x="7566" y="3565"/>
                  <a:pt x="7550" y="3550"/>
                </a:cubicBezTo>
                <a:cubicBezTo>
                  <a:pt x="7505" y="3496"/>
                  <a:pt x="7577" y="3486"/>
                  <a:pt x="7574" y="3466"/>
                </a:cubicBezTo>
                <a:cubicBezTo>
                  <a:pt x="7571" y="3446"/>
                  <a:pt x="7559" y="3447"/>
                  <a:pt x="7532" y="3430"/>
                </a:cubicBezTo>
                <a:cubicBezTo>
                  <a:pt x="7505" y="3413"/>
                  <a:pt x="7437" y="3406"/>
                  <a:pt x="7412" y="3364"/>
                </a:cubicBezTo>
                <a:cubicBezTo>
                  <a:pt x="7387" y="3322"/>
                  <a:pt x="7386" y="3221"/>
                  <a:pt x="7379" y="3178"/>
                </a:cubicBezTo>
                <a:cubicBezTo>
                  <a:pt x="7310" y="3160"/>
                  <a:pt x="7380" y="3130"/>
                  <a:pt x="7370" y="3106"/>
                </a:cubicBezTo>
                <a:cubicBezTo>
                  <a:pt x="7360" y="3082"/>
                  <a:pt x="7337" y="3045"/>
                  <a:pt x="7319" y="3034"/>
                </a:cubicBezTo>
                <a:cubicBezTo>
                  <a:pt x="7301" y="3023"/>
                  <a:pt x="7274" y="3058"/>
                  <a:pt x="7259" y="3037"/>
                </a:cubicBezTo>
                <a:cubicBezTo>
                  <a:pt x="7244" y="3016"/>
                  <a:pt x="7250" y="2947"/>
                  <a:pt x="7226" y="2905"/>
                </a:cubicBezTo>
                <a:cubicBezTo>
                  <a:pt x="7229" y="2853"/>
                  <a:pt x="7265" y="2766"/>
                  <a:pt x="7280" y="2725"/>
                </a:cubicBezTo>
                <a:cubicBezTo>
                  <a:pt x="7295" y="2684"/>
                  <a:pt x="7320" y="2678"/>
                  <a:pt x="7316" y="2659"/>
                </a:cubicBezTo>
                <a:cubicBezTo>
                  <a:pt x="7312" y="2640"/>
                  <a:pt x="7261" y="2639"/>
                  <a:pt x="7256" y="2611"/>
                </a:cubicBezTo>
                <a:cubicBezTo>
                  <a:pt x="7251" y="2583"/>
                  <a:pt x="7285" y="2521"/>
                  <a:pt x="7283" y="2491"/>
                </a:cubicBezTo>
                <a:cubicBezTo>
                  <a:pt x="7281" y="2461"/>
                  <a:pt x="7244" y="2448"/>
                  <a:pt x="7241" y="2428"/>
                </a:cubicBezTo>
                <a:cubicBezTo>
                  <a:pt x="7238" y="2408"/>
                  <a:pt x="7256" y="2390"/>
                  <a:pt x="7265" y="2371"/>
                </a:cubicBezTo>
                <a:cubicBezTo>
                  <a:pt x="7274" y="2352"/>
                  <a:pt x="7301" y="2319"/>
                  <a:pt x="7295" y="2314"/>
                </a:cubicBezTo>
                <a:cubicBezTo>
                  <a:pt x="7289" y="2309"/>
                  <a:pt x="7245" y="2327"/>
                  <a:pt x="7229" y="2341"/>
                </a:cubicBezTo>
                <a:cubicBezTo>
                  <a:pt x="7213" y="2355"/>
                  <a:pt x="7204" y="2383"/>
                  <a:pt x="7199" y="2401"/>
                </a:cubicBezTo>
                <a:cubicBezTo>
                  <a:pt x="7194" y="2419"/>
                  <a:pt x="7215" y="2448"/>
                  <a:pt x="7196" y="2452"/>
                </a:cubicBezTo>
                <a:cubicBezTo>
                  <a:pt x="7177" y="2456"/>
                  <a:pt x="7117" y="2425"/>
                  <a:pt x="7082" y="2428"/>
                </a:cubicBezTo>
                <a:cubicBezTo>
                  <a:pt x="7047" y="2431"/>
                  <a:pt x="7006" y="2447"/>
                  <a:pt x="6989" y="2470"/>
                </a:cubicBezTo>
                <a:cubicBezTo>
                  <a:pt x="6972" y="2493"/>
                  <a:pt x="6991" y="2545"/>
                  <a:pt x="6980" y="2569"/>
                </a:cubicBezTo>
                <a:cubicBezTo>
                  <a:pt x="6944" y="2557"/>
                  <a:pt x="6983" y="2596"/>
                  <a:pt x="6923" y="2617"/>
                </a:cubicBezTo>
                <a:cubicBezTo>
                  <a:pt x="6944" y="2638"/>
                  <a:pt x="6938" y="2680"/>
                  <a:pt x="6989" y="2722"/>
                </a:cubicBezTo>
                <a:cubicBezTo>
                  <a:pt x="7007" y="2692"/>
                  <a:pt x="7064" y="2671"/>
                  <a:pt x="7109" y="2680"/>
                </a:cubicBezTo>
                <a:cubicBezTo>
                  <a:pt x="7130" y="2650"/>
                  <a:pt x="7160" y="2623"/>
                  <a:pt x="7160" y="2566"/>
                </a:cubicBezTo>
                <a:cubicBezTo>
                  <a:pt x="7208" y="2569"/>
                  <a:pt x="7166" y="2632"/>
                  <a:pt x="7226" y="2650"/>
                </a:cubicBezTo>
                <a:cubicBezTo>
                  <a:pt x="7202" y="2683"/>
                  <a:pt x="7190" y="2677"/>
                  <a:pt x="7151" y="2716"/>
                </a:cubicBezTo>
                <a:cubicBezTo>
                  <a:pt x="7124" y="2740"/>
                  <a:pt x="7086" y="2794"/>
                  <a:pt x="7103" y="2776"/>
                </a:cubicBezTo>
                <a:cubicBezTo>
                  <a:pt x="7121" y="2758"/>
                  <a:pt x="7069" y="2887"/>
                  <a:pt x="7100" y="2854"/>
                </a:cubicBezTo>
                <a:cubicBezTo>
                  <a:pt x="7100" y="2800"/>
                  <a:pt x="7027" y="2938"/>
                  <a:pt x="7025" y="2893"/>
                </a:cubicBezTo>
                <a:cubicBezTo>
                  <a:pt x="6992" y="2893"/>
                  <a:pt x="6969" y="2841"/>
                  <a:pt x="6929" y="2833"/>
                </a:cubicBezTo>
                <a:cubicBezTo>
                  <a:pt x="6900" y="2790"/>
                  <a:pt x="6947" y="2929"/>
                  <a:pt x="6980" y="2956"/>
                </a:cubicBezTo>
                <a:cubicBezTo>
                  <a:pt x="6911" y="2995"/>
                  <a:pt x="6875" y="3043"/>
                  <a:pt x="6758" y="3076"/>
                </a:cubicBezTo>
                <a:cubicBezTo>
                  <a:pt x="6761" y="3106"/>
                  <a:pt x="6803" y="3121"/>
                  <a:pt x="6797" y="3139"/>
                </a:cubicBezTo>
                <a:cubicBezTo>
                  <a:pt x="6774" y="3205"/>
                  <a:pt x="6745" y="3070"/>
                  <a:pt x="6737" y="3142"/>
                </a:cubicBezTo>
                <a:cubicBezTo>
                  <a:pt x="6713" y="3175"/>
                  <a:pt x="6764" y="3154"/>
                  <a:pt x="6692" y="3187"/>
                </a:cubicBezTo>
                <a:cubicBezTo>
                  <a:pt x="6668" y="3229"/>
                  <a:pt x="6623" y="3187"/>
                  <a:pt x="6566" y="3229"/>
                </a:cubicBezTo>
                <a:cubicBezTo>
                  <a:pt x="6545" y="3235"/>
                  <a:pt x="6536" y="3202"/>
                  <a:pt x="6521" y="3268"/>
                </a:cubicBezTo>
                <a:cubicBezTo>
                  <a:pt x="6482" y="3256"/>
                  <a:pt x="6461" y="3277"/>
                  <a:pt x="6401" y="3247"/>
                </a:cubicBezTo>
                <a:cubicBezTo>
                  <a:pt x="6386" y="3262"/>
                  <a:pt x="6395" y="3289"/>
                  <a:pt x="6374" y="3295"/>
                </a:cubicBezTo>
                <a:cubicBezTo>
                  <a:pt x="6391" y="3331"/>
                  <a:pt x="6383" y="3346"/>
                  <a:pt x="6395" y="3403"/>
                </a:cubicBezTo>
                <a:cubicBezTo>
                  <a:pt x="6440" y="3430"/>
                  <a:pt x="6508" y="3426"/>
                  <a:pt x="6467" y="3463"/>
                </a:cubicBezTo>
                <a:cubicBezTo>
                  <a:pt x="6508" y="3489"/>
                  <a:pt x="6392" y="3411"/>
                  <a:pt x="6395" y="3445"/>
                </a:cubicBezTo>
                <a:cubicBezTo>
                  <a:pt x="6301" y="3516"/>
                  <a:pt x="6374" y="3517"/>
                  <a:pt x="6317" y="3529"/>
                </a:cubicBezTo>
                <a:cubicBezTo>
                  <a:pt x="6320" y="3493"/>
                  <a:pt x="6308" y="3439"/>
                  <a:pt x="6335" y="3427"/>
                </a:cubicBezTo>
                <a:cubicBezTo>
                  <a:pt x="6326" y="3358"/>
                  <a:pt x="6321" y="3340"/>
                  <a:pt x="6332" y="3295"/>
                </a:cubicBezTo>
                <a:cubicBezTo>
                  <a:pt x="6343" y="3250"/>
                  <a:pt x="6311" y="3151"/>
                  <a:pt x="6404" y="3154"/>
                </a:cubicBezTo>
                <a:cubicBezTo>
                  <a:pt x="6479" y="3151"/>
                  <a:pt x="6455" y="3151"/>
                  <a:pt x="6473" y="3109"/>
                </a:cubicBezTo>
                <a:cubicBezTo>
                  <a:pt x="6500" y="3052"/>
                  <a:pt x="6440" y="3079"/>
                  <a:pt x="6509" y="2965"/>
                </a:cubicBezTo>
                <a:cubicBezTo>
                  <a:pt x="6512" y="2950"/>
                  <a:pt x="6506" y="2917"/>
                  <a:pt x="6494" y="2902"/>
                </a:cubicBezTo>
                <a:cubicBezTo>
                  <a:pt x="6542" y="2896"/>
                  <a:pt x="6623" y="2830"/>
                  <a:pt x="6677" y="2833"/>
                </a:cubicBezTo>
                <a:cubicBezTo>
                  <a:pt x="6782" y="2695"/>
                  <a:pt x="6698" y="2659"/>
                  <a:pt x="6782" y="2506"/>
                </a:cubicBezTo>
                <a:cubicBezTo>
                  <a:pt x="6824" y="2433"/>
                  <a:pt x="6806" y="2467"/>
                  <a:pt x="6851" y="2437"/>
                </a:cubicBezTo>
                <a:cubicBezTo>
                  <a:pt x="6872" y="2428"/>
                  <a:pt x="6899" y="2371"/>
                  <a:pt x="6914" y="2320"/>
                </a:cubicBezTo>
                <a:cubicBezTo>
                  <a:pt x="6962" y="2293"/>
                  <a:pt x="6905" y="2266"/>
                  <a:pt x="6896" y="2224"/>
                </a:cubicBezTo>
                <a:cubicBezTo>
                  <a:pt x="6979" y="2080"/>
                  <a:pt x="6940" y="2177"/>
                  <a:pt x="6950" y="2149"/>
                </a:cubicBezTo>
                <a:cubicBezTo>
                  <a:pt x="6989" y="2107"/>
                  <a:pt x="6937" y="2086"/>
                  <a:pt x="6956" y="2056"/>
                </a:cubicBezTo>
                <a:cubicBezTo>
                  <a:pt x="6975" y="2026"/>
                  <a:pt x="6971" y="2119"/>
                  <a:pt x="7064" y="1969"/>
                </a:cubicBezTo>
                <a:cubicBezTo>
                  <a:pt x="7090" y="1935"/>
                  <a:pt x="7096" y="1872"/>
                  <a:pt x="7115" y="1852"/>
                </a:cubicBezTo>
                <a:cubicBezTo>
                  <a:pt x="7145" y="1827"/>
                  <a:pt x="7169" y="1878"/>
                  <a:pt x="7181" y="1849"/>
                </a:cubicBezTo>
                <a:cubicBezTo>
                  <a:pt x="7194" y="1824"/>
                  <a:pt x="7193" y="1756"/>
                  <a:pt x="7196" y="1699"/>
                </a:cubicBezTo>
                <a:cubicBezTo>
                  <a:pt x="7218" y="1612"/>
                  <a:pt x="7289" y="1660"/>
                  <a:pt x="7295" y="1591"/>
                </a:cubicBezTo>
                <a:cubicBezTo>
                  <a:pt x="7317" y="1559"/>
                  <a:pt x="7311" y="1547"/>
                  <a:pt x="7319" y="1480"/>
                </a:cubicBezTo>
                <a:cubicBezTo>
                  <a:pt x="7319" y="1369"/>
                  <a:pt x="7394" y="1339"/>
                  <a:pt x="7343" y="1189"/>
                </a:cubicBezTo>
                <a:cubicBezTo>
                  <a:pt x="7338" y="1127"/>
                  <a:pt x="7298" y="1141"/>
                  <a:pt x="7289" y="1108"/>
                </a:cubicBezTo>
                <a:cubicBezTo>
                  <a:pt x="7280" y="1075"/>
                  <a:pt x="7301" y="1060"/>
                  <a:pt x="7286" y="988"/>
                </a:cubicBezTo>
                <a:cubicBezTo>
                  <a:pt x="7289" y="901"/>
                  <a:pt x="7258" y="863"/>
                  <a:pt x="7244" y="850"/>
                </a:cubicBezTo>
                <a:cubicBezTo>
                  <a:pt x="7230" y="837"/>
                  <a:pt x="7217" y="918"/>
                  <a:pt x="7202" y="910"/>
                </a:cubicBezTo>
                <a:cubicBezTo>
                  <a:pt x="7187" y="902"/>
                  <a:pt x="7170" y="833"/>
                  <a:pt x="7151" y="802"/>
                </a:cubicBezTo>
                <a:cubicBezTo>
                  <a:pt x="7132" y="771"/>
                  <a:pt x="7102" y="727"/>
                  <a:pt x="7085" y="721"/>
                </a:cubicBezTo>
                <a:cubicBezTo>
                  <a:pt x="7068" y="715"/>
                  <a:pt x="7045" y="745"/>
                  <a:pt x="7046" y="766"/>
                </a:cubicBezTo>
                <a:cubicBezTo>
                  <a:pt x="7047" y="787"/>
                  <a:pt x="7092" y="830"/>
                  <a:pt x="7091" y="847"/>
                </a:cubicBezTo>
                <a:cubicBezTo>
                  <a:pt x="7090" y="864"/>
                  <a:pt x="7057" y="894"/>
                  <a:pt x="7037" y="871"/>
                </a:cubicBezTo>
                <a:cubicBezTo>
                  <a:pt x="7017" y="848"/>
                  <a:pt x="7016" y="758"/>
                  <a:pt x="6968" y="709"/>
                </a:cubicBezTo>
                <a:cubicBezTo>
                  <a:pt x="6920" y="660"/>
                  <a:pt x="6791" y="608"/>
                  <a:pt x="6746" y="577"/>
                </a:cubicBezTo>
                <a:cubicBezTo>
                  <a:pt x="6701" y="546"/>
                  <a:pt x="6716" y="536"/>
                  <a:pt x="6695" y="523"/>
                </a:cubicBezTo>
                <a:cubicBezTo>
                  <a:pt x="6674" y="510"/>
                  <a:pt x="6647" y="499"/>
                  <a:pt x="6617" y="499"/>
                </a:cubicBezTo>
                <a:cubicBezTo>
                  <a:pt x="6587" y="499"/>
                  <a:pt x="6547" y="510"/>
                  <a:pt x="6512" y="526"/>
                </a:cubicBezTo>
                <a:cubicBezTo>
                  <a:pt x="6477" y="542"/>
                  <a:pt x="6439" y="586"/>
                  <a:pt x="6407" y="592"/>
                </a:cubicBezTo>
                <a:cubicBezTo>
                  <a:pt x="6375" y="598"/>
                  <a:pt x="6347" y="559"/>
                  <a:pt x="6317" y="562"/>
                </a:cubicBezTo>
                <a:cubicBezTo>
                  <a:pt x="6254" y="607"/>
                  <a:pt x="6287" y="622"/>
                  <a:pt x="6227" y="610"/>
                </a:cubicBezTo>
                <a:cubicBezTo>
                  <a:pt x="6176" y="601"/>
                  <a:pt x="6206" y="649"/>
                  <a:pt x="6146" y="625"/>
                </a:cubicBezTo>
                <a:cubicBezTo>
                  <a:pt x="6166" y="576"/>
                  <a:pt x="6035" y="610"/>
                  <a:pt x="6113" y="691"/>
                </a:cubicBezTo>
                <a:cubicBezTo>
                  <a:pt x="6157" y="657"/>
                  <a:pt x="6089" y="772"/>
                  <a:pt x="6083" y="769"/>
                </a:cubicBezTo>
                <a:cubicBezTo>
                  <a:pt x="6044" y="766"/>
                  <a:pt x="6050" y="799"/>
                  <a:pt x="6026" y="769"/>
                </a:cubicBezTo>
                <a:cubicBezTo>
                  <a:pt x="5897" y="814"/>
                  <a:pt x="5999" y="817"/>
                  <a:pt x="5903" y="829"/>
                </a:cubicBezTo>
                <a:cubicBezTo>
                  <a:pt x="5820" y="809"/>
                  <a:pt x="5882" y="826"/>
                  <a:pt x="5855" y="766"/>
                </a:cubicBezTo>
                <a:cubicBezTo>
                  <a:pt x="5888" y="766"/>
                  <a:pt x="5892" y="810"/>
                  <a:pt x="5909" y="769"/>
                </a:cubicBezTo>
                <a:cubicBezTo>
                  <a:pt x="5926" y="728"/>
                  <a:pt x="5924" y="607"/>
                  <a:pt x="5957" y="520"/>
                </a:cubicBezTo>
                <a:cubicBezTo>
                  <a:pt x="5966" y="463"/>
                  <a:pt x="5960" y="481"/>
                  <a:pt x="5930" y="451"/>
                </a:cubicBezTo>
                <a:cubicBezTo>
                  <a:pt x="5876" y="403"/>
                  <a:pt x="5794" y="431"/>
                  <a:pt x="5750" y="439"/>
                </a:cubicBezTo>
                <a:cubicBezTo>
                  <a:pt x="5706" y="447"/>
                  <a:pt x="5676" y="503"/>
                  <a:pt x="5666" y="499"/>
                </a:cubicBezTo>
                <a:cubicBezTo>
                  <a:pt x="5656" y="495"/>
                  <a:pt x="5729" y="420"/>
                  <a:pt x="5687" y="415"/>
                </a:cubicBezTo>
                <a:cubicBezTo>
                  <a:pt x="5645" y="410"/>
                  <a:pt x="5422" y="488"/>
                  <a:pt x="5411" y="469"/>
                </a:cubicBezTo>
                <a:cubicBezTo>
                  <a:pt x="5400" y="450"/>
                  <a:pt x="5576" y="370"/>
                  <a:pt x="5621" y="304"/>
                </a:cubicBezTo>
                <a:cubicBezTo>
                  <a:pt x="5671" y="261"/>
                  <a:pt x="5703" y="250"/>
                  <a:pt x="5705" y="226"/>
                </a:cubicBezTo>
                <a:cubicBezTo>
                  <a:pt x="5707" y="202"/>
                  <a:pt x="5649" y="183"/>
                  <a:pt x="5633" y="160"/>
                </a:cubicBezTo>
                <a:cubicBezTo>
                  <a:pt x="5617" y="137"/>
                  <a:pt x="5635" y="103"/>
                  <a:pt x="5606" y="91"/>
                </a:cubicBezTo>
                <a:cubicBezTo>
                  <a:pt x="5577" y="79"/>
                  <a:pt x="5495" y="100"/>
                  <a:pt x="5462" y="91"/>
                </a:cubicBezTo>
                <a:cubicBezTo>
                  <a:pt x="5429" y="82"/>
                  <a:pt x="5429" y="47"/>
                  <a:pt x="5405" y="34"/>
                </a:cubicBezTo>
                <a:cubicBezTo>
                  <a:pt x="5381" y="21"/>
                  <a:pt x="5354" y="0"/>
                  <a:pt x="5318" y="13"/>
                </a:cubicBezTo>
                <a:cubicBezTo>
                  <a:pt x="5282" y="26"/>
                  <a:pt x="5252" y="100"/>
                  <a:pt x="5186" y="112"/>
                </a:cubicBezTo>
                <a:cubicBezTo>
                  <a:pt x="5127" y="98"/>
                  <a:pt x="5105" y="334"/>
                  <a:pt x="5054" y="331"/>
                </a:cubicBezTo>
                <a:cubicBezTo>
                  <a:pt x="4910" y="418"/>
                  <a:pt x="4935" y="664"/>
                  <a:pt x="4892" y="688"/>
                </a:cubicBezTo>
                <a:cubicBezTo>
                  <a:pt x="4817" y="721"/>
                  <a:pt x="4949" y="814"/>
                  <a:pt x="4961" y="838"/>
                </a:cubicBezTo>
                <a:cubicBezTo>
                  <a:pt x="4942" y="886"/>
                  <a:pt x="4948" y="963"/>
                  <a:pt x="4919" y="997"/>
                </a:cubicBezTo>
                <a:cubicBezTo>
                  <a:pt x="4890" y="1031"/>
                  <a:pt x="4827" y="1027"/>
                  <a:pt x="4790" y="1039"/>
                </a:cubicBezTo>
                <a:cubicBezTo>
                  <a:pt x="4742" y="1051"/>
                  <a:pt x="4748" y="1072"/>
                  <a:pt x="4697" y="1066"/>
                </a:cubicBezTo>
                <a:cubicBezTo>
                  <a:pt x="4679" y="1052"/>
                  <a:pt x="4607" y="1033"/>
                  <a:pt x="4562" y="1066"/>
                </a:cubicBezTo>
                <a:cubicBezTo>
                  <a:pt x="4541" y="1069"/>
                  <a:pt x="4661" y="1180"/>
                  <a:pt x="4733" y="1228"/>
                </a:cubicBezTo>
                <a:cubicBezTo>
                  <a:pt x="4766" y="1276"/>
                  <a:pt x="4785" y="1335"/>
                  <a:pt x="4778" y="1339"/>
                </a:cubicBezTo>
                <a:cubicBezTo>
                  <a:pt x="4771" y="1343"/>
                  <a:pt x="4720" y="1275"/>
                  <a:pt x="4691" y="1255"/>
                </a:cubicBezTo>
                <a:cubicBezTo>
                  <a:pt x="4661" y="1237"/>
                  <a:pt x="4628" y="1246"/>
                  <a:pt x="4601" y="1219"/>
                </a:cubicBezTo>
                <a:cubicBezTo>
                  <a:pt x="4539" y="1238"/>
                  <a:pt x="4412" y="1417"/>
                  <a:pt x="4319" y="1372"/>
                </a:cubicBezTo>
                <a:cubicBezTo>
                  <a:pt x="4251" y="1408"/>
                  <a:pt x="4216" y="1440"/>
                  <a:pt x="4172" y="1465"/>
                </a:cubicBezTo>
                <a:cubicBezTo>
                  <a:pt x="4143" y="1420"/>
                  <a:pt x="4100" y="1551"/>
                  <a:pt x="4055" y="1522"/>
                </a:cubicBezTo>
                <a:cubicBezTo>
                  <a:pt x="4058" y="1459"/>
                  <a:pt x="4127" y="1450"/>
                  <a:pt x="4127" y="1381"/>
                </a:cubicBezTo>
                <a:cubicBezTo>
                  <a:pt x="4137" y="1355"/>
                  <a:pt x="4159" y="1352"/>
                  <a:pt x="4136" y="1342"/>
                </a:cubicBezTo>
                <a:cubicBezTo>
                  <a:pt x="4034" y="1366"/>
                  <a:pt x="4035" y="1329"/>
                  <a:pt x="3989" y="1324"/>
                </a:cubicBezTo>
                <a:cubicBezTo>
                  <a:pt x="3956" y="1399"/>
                  <a:pt x="3899" y="1369"/>
                  <a:pt x="3776" y="1381"/>
                </a:cubicBezTo>
                <a:cubicBezTo>
                  <a:pt x="3752" y="1360"/>
                  <a:pt x="3710" y="1375"/>
                  <a:pt x="3674" y="1384"/>
                </a:cubicBezTo>
                <a:cubicBezTo>
                  <a:pt x="3698" y="1435"/>
                  <a:pt x="3722" y="1384"/>
                  <a:pt x="3710" y="1447"/>
                </a:cubicBezTo>
                <a:cubicBezTo>
                  <a:pt x="3677" y="1441"/>
                  <a:pt x="3622" y="1417"/>
                  <a:pt x="3590" y="1432"/>
                </a:cubicBezTo>
                <a:cubicBezTo>
                  <a:pt x="3558" y="1447"/>
                  <a:pt x="3516" y="1528"/>
                  <a:pt x="3518" y="1537"/>
                </a:cubicBezTo>
                <a:cubicBezTo>
                  <a:pt x="3673" y="1597"/>
                  <a:pt x="3518" y="1522"/>
                  <a:pt x="3605" y="1489"/>
                </a:cubicBezTo>
                <a:cubicBezTo>
                  <a:pt x="3622" y="1489"/>
                  <a:pt x="3600" y="1532"/>
                  <a:pt x="3623" y="1540"/>
                </a:cubicBezTo>
                <a:cubicBezTo>
                  <a:pt x="3646" y="1548"/>
                  <a:pt x="3753" y="1525"/>
                  <a:pt x="3746" y="1537"/>
                </a:cubicBezTo>
                <a:cubicBezTo>
                  <a:pt x="3584" y="1627"/>
                  <a:pt x="3683" y="1606"/>
                  <a:pt x="3581" y="1609"/>
                </a:cubicBezTo>
                <a:cubicBezTo>
                  <a:pt x="3506" y="1651"/>
                  <a:pt x="3488" y="1597"/>
                  <a:pt x="3431" y="1663"/>
                </a:cubicBezTo>
                <a:cubicBezTo>
                  <a:pt x="3383" y="1670"/>
                  <a:pt x="3351" y="1660"/>
                  <a:pt x="3305" y="1675"/>
                </a:cubicBezTo>
                <a:cubicBezTo>
                  <a:pt x="3281" y="1682"/>
                  <a:pt x="3334" y="1723"/>
                  <a:pt x="3314" y="1738"/>
                </a:cubicBezTo>
                <a:cubicBezTo>
                  <a:pt x="3281" y="1750"/>
                  <a:pt x="3266" y="1684"/>
                  <a:pt x="3152" y="1726"/>
                </a:cubicBezTo>
                <a:cubicBezTo>
                  <a:pt x="3028" y="1789"/>
                  <a:pt x="3102" y="1754"/>
                  <a:pt x="3077" y="1762"/>
                </a:cubicBezTo>
                <a:cubicBezTo>
                  <a:pt x="3052" y="1770"/>
                  <a:pt x="3011" y="1765"/>
                  <a:pt x="2999" y="1774"/>
                </a:cubicBezTo>
                <a:cubicBezTo>
                  <a:pt x="2987" y="1783"/>
                  <a:pt x="3016" y="1803"/>
                  <a:pt x="3005" y="1813"/>
                </a:cubicBezTo>
                <a:cubicBezTo>
                  <a:pt x="2975" y="1777"/>
                  <a:pt x="2947" y="1823"/>
                  <a:pt x="2933" y="1831"/>
                </a:cubicBezTo>
                <a:cubicBezTo>
                  <a:pt x="2919" y="1839"/>
                  <a:pt x="2936" y="1863"/>
                  <a:pt x="2921" y="1864"/>
                </a:cubicBezTo>
                <a:cubicBezTo>
                  <a:pt x="2891" y="1933"/>
                  <a:pt x="2882" y="1816"/>
                  <a:pt x="2840" y="1837"/>
                </a:cubicBezTo>
                <a:cubicBezTo>
                  <a:pt x="2812" y="1867"/>
                  <a:pt x="2687" y="1966"/>
                  <a:pt x="2606" y="2095"/>
                </a:cubicBezTo>
                <a:cubicBezTo>
                  <a:pt x="2531" y="2077"/>
                  <a:pt x="2469" y="2052"/>
                  <a:pt x="2432" y="2053"/>
                </a:cubicBezTo>
                <a:cubicBezTo>
                  <a:pt x="2396" y="2059"/>
                  <a:pt x="2390" y="2023"/>
                  <a:pt x="2381" y="2101"/>
                </a:cubicBezTo>
                <a:cubicBezTo>
                  <a:pt x="2398" y="2122"/>
                  <a:pt x="2539" y="2142"/>
                  <a:pt x="2537" y="2179"/>
                </a:cubicBezTo>
                <a:cubicBezTo>
                  <a:pt x="2472" y="2208"/>
                  <a:pt x="2402" y="2230"/>
                  <a:pt x="2369" y="2326"/>
                </a:cubicBezTo>
                <a:cubicBezTo>
                  <a:pt x="2317" y="2347"/>
                  <a:pt x="2379" y="2393"/>
                  <a:pt x="2324" y="2407"/>
                </a:cubicBezTo>
                <a:cubicBezTo>
                  <a:pt x="2304" y="2470"/>
                  <a:pt x="2437" y="2434"/>
                  <a:pt x="2216" y="2293"/>
                </a:cubicBezTo>
                <a:cubicBezTo>
                  <a:pt x="2175" y="2307"/>
                  <a:pt x="2135" y="2356"/>
                  <a:pt x="2132" y="2398"/>
                </a:cubicBezTo>
                <a:cubicBezTo>
                  <a:pt x="2145" y="2424"/>
                  <a:pt x="2218" y="2426"/>
                  <a:pt x="2246" y="2437"/>
                </a:cubicBezTo>
                <a:cubicBezTo>
                  <a:pt x="2271" y="2450"/>
                  <a:pt x="2271" y="2464"/>
                  <a:pt x="2279" y="2476"/>
                </a:cubicBezTo>
                <a:cubicBezTo>
                  <a:pt x="2257" y="2495"/>
                  <a:pt x="2316" y="2494"/>
                  <a:pt x="2291" y="2509"/>
                </a:cubicBezTo>
                <a:cubicBezTo>
                  <a:pt x="2281" y="2518"/>
                  <a:pt x="2310" y="2568"/>
                  <a:pt x="2303" y="2572"/>
                </a:cubicBezTo>
                <a:cubicBezTo>
                  <a:pt x="2296" y="2576"/>
                  <a:pt x="2269" y="2534"/>
                  <a:pt x="2246" y="2533"/>
                </a:cubicBezTo>
                <a:cubicBezTo>
                  <a:pt x="2204" y="2575"/>
                  <a:pt x="2186" y="2510"/>
                  <a:pt x="2162" y="2566"/>
                </a:cubicBezTo>
                <a:cubicBezTo>
                  <a:pt x="2123" y="2572"/>
                  <a:pt x="2114" y="2572"/>
                  <a:pt x="2138" y="2662"/>
                </a:cubicBezTo>
                <a:cubicBezTo>
                  <a:pt x="2253" y="2683"/>
                  <a:pt x="2229" y="2685"/>
                  <a:pt x="2285" y="2746"/>
                </a:cubicBezTo>
                <a:cubicBezTo>
                  <a:pt x="2310" y="2769"/>
                  <a:pt x="2262" y="2779"/>
                  <a:pt x="2270" y="2797"/>
                </a:cubicBezTo>
                <a:cubicBezTo>
                  <a:pt x="2278" y="2815"/>
                  <a:pt x="2329" y="2848"/>
                  <a:pt x="2333" y="2857"/>
                </a:cubicBezTo>
                <a:cubicBezTo>
                  <a:pt x="2325" y="2865"/>
                  <a:pt x="2296" y="2845"/>
                  <a:pt x="2291" y="2851"/>
                </a:cubicBezTo>
                <a:cubicBezTo>
                  <a:pt x="2243" y="2872"/>
                  <a:pt x="2292" y="2872"/>
                  <a:pt x="2300" y="2896"/>
                </a:cubicBezTo>
                <a:cubicBezTo>
                  <a:pt x="2308" y="2920"/>
                  <a:pt x="2363" y="2920"/>
                  <a:pt x="2342" y="2998"/>
                </a:cubicBezTo>
                <a:cubicBezTo>
                  <a:pt x="2337" y="3012"/>
                  <a:pt x="2300" y="2983"/>
                  <a:pt x="2270" y="2980"/>
                </a:cubicBezTo>
                <a:cubicBezTo>
                  <a:pt x="2299" y="3004"/>
                  <a:pt x="2198" y="2959"/>
                  <a:pt x="2162" y="2980"/>
                </a:cubicBezTo>
                <a:cubicBezTo>
                  <a:pt x="2132" y="2983"/>
                  <a:pt x="2111" y="2971"/>
                  <a:pt x="2087" y="3001"/>
                </a:cubicBezTo>
                <a:cubicBezTo>
                  <a:pt x="2064" y="3005"/>
                  <a:pt x="2051" y="2993"/>
                  <a:pt x="2024" y="3007"/>
                </a:cubicBezTo>
                <a:cubicBezTo>
                  <a:pt x="1952" y="3030"/>
                  <a:pt x="1991" y="3063"/>
                  <a:pt x="1928" y="3082"/>
                </a:cubicBezTo>
                <a:cubicBezTo>
                  <a:pt x="1865" y="3076"/>
                  <a:pt x="1902" y="3016"/>
                  <a:pt x="1832" y="3019"/>
                </a:cubicBezTo>
                <a:cubicBezTo>
                  <a:pt x="1745" y="3070"/>
                  <a:pt x="1637" y="3049"/>
                  <a:pt x="1559" y="3058"/>
                </a:cubicBezTo>
                <a:cubicBezTo>
                  <a:pt x="1379" y="3064"/>
                  <a:pt x="1325" y="2986"/>
                  <a:pt x="1010" y="3043"/>
                </a:cubicBezTo>
                <a:cubicBezTo>
                  <a:pt x="962" y="3031"/>
                  <a:pt x="965" y="2992"/>
                  <a:pt x="938" y="3028"/>
                </a:cubicBezTo>
                <a:cubicBezTo>
                  <a:pt x="893" y="3058"/>
                  <a:pt x="950" y="3083"/>
                  <a:pt x="941" y="3106"/>
                </a:cubicBezTo>
                <a:cubicBezTo>
                  <a:pt x="932" y="3129"/>
                  <a:pt x="897" y="3149"/>
                  <a:pt x="884" y="3166"/>
                </a:cubicBezTo>
                <a:cubicBezTo>
                  <a:pt x="871" y="3183"/>
                  <a:pt x="857" y="3186"/>
                  <a:pt x="863" y="3208"/>
                </a:cubicBezTo>
                <a:cubicBezTo>
                  <a:pt x="869" y="3230"/>
                  <a:pt x="917" y="3238"/>
                  <a:pt x="920" y="3298"/>
                </a:cubicBezTo>
                <a:cubicBezTo>
                  <a:pt x="918" y="3312"/>
                  <a:pt x="850" y="3283"/>
                  <a:pt x="848" y="3292"/>
                </a:cubicBezTo>
                <a:cubicBezTo>
                  <a:pt x="807" y="3267"/>
                  <a:pt x="905" y="3342"/>
                  <a:pt x="908" y="3355"/>
                </a:cubicBezTo>
                <a:cubicBezTo>
                  <a:pt x="911" y="3368"/>
                  <a:pt x="867" y="3344"/>
                  <a:pt x="869" y="3370"/>
                </a:cubicBezTo>
                <a:cubicBezTo>
                  <a:pt x="871" y="3396"/>
                  <a:pt x="923" y="3403"/>
                  <a:pt x="917" y="3511"/>
                </a:cubicBezTo>
                <a:cubicBezTo>
                  <a:pt x="912" y="3556"/>
                  <a:pt x="852" y="3608"/>
                  <a:pt x="839" y="3640"/>
                </a:cubicBezTo>
                <a:cubicBezTo>
                  <a:pt x="826" y="3672"/>
                  <a:pt x="834" y="3690"/>
                  <a:pt x="839" y="3703"/>
                </a:cubicBezTo>
                <a:cubicBezTo>
                  <a:pt x="844" y="3716"/>
                  <a:pt x="872" y="3708"/>
                  <a:pt x="872" y="3721"/>
                </a:cubicBezTo>
                <a:cubicBezTo>
                  <a:pt x="872" y="3734"/>
                  <a:pt x="842" y="3761"/>
                  <a:pt x="836" y="3784"/>
                </a:cubicBezTo>
                <a:cubicBezTo>
                  <a:pt x="830" y="3807"/>
                  <a:pt x="815" y="3828"/>
                  <a:pt x="839" y="3859"/>
                </a:cubicBezTo>
                <a:cubicBezTo>
                  <a:pt x="864" y="3888"/>
                  <a:pt x="953" y="3951"/>
                  <a:pt x="983" y="3970"/>
                </a:cubicBezTo>
                <a:cubicBezTo>
                  <a:pt x="1013" y="3989"/>
                  <a:pt x="1003" y="3969"/>
                  <a:pt x="1022" y="3976"/>
                </a:cubicBezTo>
                <a:cubicBezTo>
                  <a:pt x="1066" y="4002"/>
                  <a:pt x="1079" y="3996"/>
                  <a:pt x="1100" y="4015"/>
                </a:cubicBezTo>
                <a:cubicBezTo>
                  <a:pt x="1121" y="4034"/>
                  <a:pt x="1136" y="4065"/>
                  <a:pt x="1145" y="4087"/>
                </a:cubicBezTo>
                <a:cubicBezTo>
                  <a:pt x="1144" y="4112"/>
                  <a:pt x="1091" y="4140"/>
                  <a:pt x="1094" y="4165"/>
                </a:cubicBezTo>
                <a:cubicBezTo>
                  <a:pt x="1097" y="4190"/>
                  <a:pt x="1153" y="4212"/>
                  <a:pt x="1166" y="4240"/>
                </a:cubicBezTo>
                <a:cubicBezTo>
                  <a:pt x="1179" y="4268"/>
                  <a:pt x="1146" y="4305"/>
                  <a:pt x="1172" y="4333"/>
                </a:cubicBezTo>
                <a:cubicBezTo>
                  <a:pt x="1244" y="4339"/>
                  <a:pt x="1289" y="4345"/>
                  <a:pt x="1322" y="4411"/>
                </a:cubicBezTo>
                <a:cubicBezTo>
                  <a:pt x="1314" y="4441"/>
                  <a:pt x="1332" y="4453"/>
                  <a:pt x="1334" y="4483"/>
                </a:cubicBezTo>
                <a:cubicBezTo>
                  <a:pt x="1366" y="4513"/>
                  <a:pt x="1367" y="4577"/>
                  <a:pt x="1361" y="4606"/>
                </a:cubicBezTo>
                <a:cubicBezTo>
                  <a:pt x="1355" y="4635"/>
                  <a:pt x="1317" y="4628"/>
                  <a:pt x="1298" y="4654"/>
                </a:cubicBezTo>
                <a:cubicBezTo>
                  <a:pt x="1279" y="4680"/>
                  <a:pt x="1264" y="4734"/>
                  <a:pt x="1247" y="4765"/>
                </a:cubicBezTo>
                <a:cubicBezTo>
                  <a:pt x="1247" y="4780"/>
                  <a:pt x="1185" y="4813"/>
                  <a:pt x="1193" y="4840"/>
                </a:cubicBezTo>
                <a:cubicBezTo>
                  <a:pt x="1202" y="4867"/>
                  <a:pt x="1204" y="4897"/>
                  <a:pt x="1178" y="4924"/>
                </a:cubicBezTo>
                <a:cubicBezTo>
                  <a:pt x="1153" y="4951"/>
                  <a:pt x="1181" y="4975"/>
                  <a:pt x="1217" y="5005"/>
                </a:cubicBezTo>
                <a:cubicBezTo>
                  <a:pt x="1225" y="5053"/>
                  <a:pt x="1227" y="5171"/>
                  <a:pt x="1229" y="5215"/>
                </a:cubicBezTo>
                <a:cubicBezTo>
                  <a:pt x="1231" y="5259"/>
                  <a:pt x="1226" y="5234"/>
                  <a:pt x="1229" y="5272"/>
                </a:cubicBezTo>
                <a:cubicBezTo>
                  <a:pt x="1232" y="5310"/>
                  <a:pt x="1265" y="5403"/>
                  <a:pt x="1250" y="5446"/>
                </a:cubicBezTo>
                <a:cubicBezTo>
                  <a:pt x="1239" y="5472"/>
                  <a:pt x="1208" y="5500"/>
                  <a:pt x="1139" y="5533"/>
                </a:cubicBezTo>
                <a:cubicBezTo>
                  <a:pt x="1120" y="5543"/>
                  <a:pt x="1050" y="5476"/>
                  <a:pt x="1037" y="5503"/>
                </a:cubicBezTo>
                <a:cubicBezTo>
                  <a:pt x="1024" y="5530"/>
                  <a:pt x="1068" y="5664"/>
                  <a:pt x="1061" y="5695"/>
                </a:cubicBezTo>
                <a:cubicBezTo>
                  <a:pt x="1054" y="5726"/>
                  <a:pt x="1025" y="5715"/>
                  <a:pt x="992" y="5692"/>
                </a:cubicBezTo>
                <a:cubicBezTo>
                  <a:pt x="989" y="5650"/>
                  <a:pt x="890" y="5614"/>
                  <a:pt x="863" y="5560"/>
                </a:cubicBezTo>
                <a:cubicBezTo>
                  <a:pt x="877" y="5523"/>
                  <a:pt x="840" y="5532"/>
                  <a:pt x="839" y="5494"/>
                </a:cubicBezTo>
                <a:cubicBezTo>
                  <a:pt x="838" y="5456"/>
                  <a:pt x="857" y="5366"/>
                  <a:pt x="857" y="5332"/>
                </a:cubicBezTo>
                <a:cubicBezTo>
                  <a:pt x="854" y="5299"/>
                  <a:pt x="824" y="5312"/>
                  <a:pt x="836" y="5290"/>
                </a:cubicBezTo>
                <a:cubicBezTo>
                  <a:pt x="850" y="5272"/>
                  <a:pt x="872" y="5269"/>
                  <a:pt x="881" y="5257"/>
                </a:cubicBezTo>
                <a:cubicBezTo>
                  <a:pt x="890" y="5245"/>
                  <a:pt x="884" y="5229"/>
                  <a:pt x="893" y="5215"/>
                </a:cubicBezTo>
                <a:cubicBezTo>
                  <a:pt x="902" y="5201"/>
                  <a:pt x="929" y="5207"/>
                  <a:pt x="935" y="5170"/>
                </a:cubicBezTo>
                <a:cubicBezTo>
                  <a:pt x="961" y="5158"/>
                  <a:pt x="921" y="5036"/>
                  <a:pt x="926" y="4993"/>
                </a:cubicBezTo>
                <a:cubicBezTo>
                  <a:pt x="914" y="4933"/>
                  <a:pt x="962" y="4945"/>
                  <a:pt x="968" y="4912"/>
                </a:cubicBezTo>
                <a:cubicBezTo>
                  <a:pt x="974" y="4879"/>
                  <a:pt x="953" y="4849"/>
                  <a:pt x="962" y="4795"/>
                </a:cubicBezTo>
                <a:cubicBezTo>
                  <a:pt x="996" y="4760"/>
                  <a:pt x="1138" y="4733"/>
                  <a:pt x="1175" y="4702"/>
                </a:cubicBezTo>
                <a:cubicBezTo>
                  <a:pt x="1212" y="4671"/>
                  <a:pt x="1175" y="4628"/>
                  <a:pt x="1184" y="4609"/>
                </a:cubicBezTo>
                <a:cubicBezTo>
                  <a:pt x="1176" y="4579"/>
                  <a:pt x="1217" y="4600"/>
                  <a:pt x="1232" y="4588"/>
                </a:cubicBezTo>
                <a:cubicBezTo>
                  <a:pt x="1247" y="4576"/>
                  <a:pt x="1273" y="4555"/>
                  <a:pt x="1277" y="4537"/>
                </a:cubicBezTo>
                <a:cubicBezTo>
                  <a:pt x="1298" y="4507"/>
                  <a:pt x="1289" y="4498"/>
                  <a:pt x="1256" y="4477"/>
                </a:cubicBezTo>
                <a:cubicBezTo>
                  <a:pt x="1245" y="4461"/>
                  <a:pt x="1257" y="4445"/>
                  <a:pt x="1211" y="4441"/>
                </a:cubicBezTo>
                <a:cubicBezTo>
                  <a:pt x="1183" y="4399"/>
                  <a:pt x="1035" y="4458"/>
                  <a:pt x="980" y="4450"/>
                </a:cubicBezTo>
                <a:cubicBezTo>
                  <a:pt x="925" y="4442"/>
                  <a:pt x="901" y="4416"/>
                  <a:pt x="878" y="4390"/>
                </a:cubicBezTo>
                <a:cubicBezTo>
                  <a:pt x="851" y="4385"/>
                  <a:pt x="839" y="4345"/>
                  <a:pt x="845" y="4294"/>
                </a:cubicBezTo>
                <a:cubicBezTo>
                  <a:pt x="815" y="4258"/>
                  <a:pt x="791" y="4176"/>
                  <a:pt x="746" y="4135"/>
                </a:cubicBezTo>
                <a:cubicBezTo>
                  <a:pt x="715" y="4101"/>
                  <a:pt x="783" y="4129"/>
                  <a:pt x="761" y="4105"/>
                </a:cubicBezTo>
                <a:cubicBezTo>
                  <a:pt x="739" y="4081"/>
                  <a:pt x="654" y="4036"/>
                  <a:pt x="614" y="3994"/>
                </a:cubicBezTo>
                <a:cubicBezTo>
                  <a:pt x="559" y="3964"/>
                  <a:pt x="580" y="3874"/>
                  <a:pt x="521" y="3853"/>
                </a:cubicBezTo>
                <a:cubicBezTo>
                  <a:pt x="500" y="3846"/>
                  <a:pt x="401" y="3812"/>
                  <a:pt x="422" y="3805"/>
                </a:cubicBezTo>
                <a:close/>
              </a:path>
            </a:pathLst>
          </a:custGeom>
          <a:gradFill>
            <a:gsLst>
              <a:gs pos="0">
                <a:srgbClr val="008E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92D050"/>
              </a:gs>
            </a:gsLst>
            <a:lin ang="5400000" scaled="0"/>
          </a:gradFill>
          <a:ln w="3175">
            <a:solidFill>
              <a:srgbClr val="00FF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4000" cy="564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435280" cy="54334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Возмещение части затрат, связанных с оплатой труда </a:t>
            </a:r>
          </a:p>
          <a:p>
            <a:pPr marL="0" indent="0" algn="ctr">
              <a:buNone/>
            </a:pPr>
            <a:r>
              <a:rPr lang="ru-RU" sz="31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проживанием студентов, </a:t>
            </a:r>
            <a:r>
              <a:rPr lang="ru-RU" sz="31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обучающихся </a:t>
            </a:r>
            <a:r>
              <a:rPr lang="ru-RU" sz="31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31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образовательных </a:t>
            </a:r>
            <a:r>
              <a:rPr lang="ru-RU" sz="31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организациях, подведомственных</a:t>
            </a:r>
          </a:p>
          <a:p>
            <a:pPr marL="0" indent="0" algn="ctr">
              <a:buNone/>
            </a:pPr>
            <a:endParaRPr lang="ru-RU" sz="42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Минсельхозу РФ 						  90% </a:t>
            </a:r>
          </a:p>
          <a:p>
            <a:pPr marL="0" indent="0">
              <a:lnSpc>
                <a:spcPct val="90000"/>
              </a:lnSpc>
              <a:buNone/>
            </a:pP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иным федеральным органам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исполнительной </a:t>
            </a:r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власти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региональным органам власти    </a:t>
            </a:r>
            <a:r>
              <a:rPr lang="ru-RU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	  30%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ru-RU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понесенных в году предоставления субсидии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в году, предшествующему году предоставления субсидии  затрат, связанных с оплатой труда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проживанием студентов</a:t>
            </a:r>
          </a:p>
          <a:p>
            <a:endParaRPr lang="ru-RU" dirty="0"/>
          </a:p>
        </p:txBody>
      </p: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0" y="6423421"/>
            <a:ext cx="9144000" cy="461963"/>
            <a:chOff x="0" y="6350917"/>
            <a:chExt cx="9144000" cy="4624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244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68"/>
            <a:ext cx="9144000" cy="6097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36815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000" b="1" dirty="0" smtClean="0">
                <a:solidFill>
                  <a:srgbClr val="314332"/>
                </a:solidFill>
              </a:rPr>
              <a:t>Улучшение жилищных условий граждан, проживающих в сельской местности,  </a:t>
            </a:r>
            <a:br>
              <a:rPr lang="ru-RU" sz="3000" b="1" dirty="0" smtClean="0">
                <a:solidFill>
                  <a:srgbClr val="314332"/>
                </a:solidFill>
              </a:rPr>
            </a:br>
            <a:r>
              <a:rPr lang="ru-RU" sz="3000" b="1" dirty="0" smtClean="0">
                <a:solidFill>
                  <a:srgbClr val="314332"/>
                </a:solidFill>
              </a:rPr>
              <a:t>в том числе молодых семей и молодых специалистов</a:t>
            </a:r>
            <a:endParaRPr lang="ru-RU" sz="3000" b="1" dirty="0">
              <a:solidFill>
                <a:srgbClr val="314332"/>
              </a:solidFill>
            </a:endParaRPr>
          </a:p>
        </p:txBody>
      </p:sp>
      <p:sp>
        <p:nvSpPr>
          <p:cNvPr id="13" name="Содержимое 3"/>
          <p:cNvSpPr txBox="1">
            <a:spLocks noGrp="1"/>
          </p:cNvSpPr>
          <p:nvPr>
            <p:ph idx="1"/>
          </p:nvPr>
        </p:nvSpPr>
        <p:spPr bwMode="auto">
          <a:xfrm>
            <a:off x="179513" y="2204864"/>
            <a:ext cx="4896545" cy="26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Clr>
                <a:srgbClr val="3333FF"/>
              </a:buClr>
              <a:buSzPct val="100000"/>
              <a:buNone/>
            </a:pPr>
            <a:r>
              <a:rPr lang="ru-RU" sz="2800" dirty="0" smtClean="0">
                <a:solidFill>
                  <a:srgbClr val="314332"/>
                </a:solidFill>
                <a:cs typeface="Arial" pitchFamily="34" charset="0"/>
              </a:rPr>
              <a:t>жилищные условия в сельской местности улучшили </a:t>
            </a:r>
            <a:r>
              <a:rPr lang="ru-RU" b="1" dirty="0" smtClean="0">
                <a:solidFill>
                  <a:srgbClr val="314332"/>
                </a:solidFill>
                <a:cs typeface="Arial" pitchFamily="34" charset="0"/>
              </a:rPr>
              <a:t>117 </a:t>
            </a:r>
            <a:r>
              <a:rPr lang="ru-RU" sz="2800" b="1" dirty="0" smtClean="0">
                <a:solidFill>
                  <a:srgbClr val="314332"/>
                </a:solidFill>
                <a:cs typeface="Arial" pitchFamily="34" charset="0"/>
              </a:rPr>
              <a:t>граждан, в том числе молодые семьи </a:t>
            </a:r>
            <a:br>
              <a:rPr lang="ru-RU" sz="2800" b="1" dirty="0" smtClean="0">
                <a:solidFill>
                  <a:srgbClr val="314332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rgbClr val="314332"/>
                </a:solidFill>
                <a:cs typeface="Arial" pitchFamily="34" charset="0"/>
              </a:rPr>
              <a:t>и молодые специалисты, работники государственных учреждений ветеринарии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0" y="6395541"/>
            <a:ext cx="9144000" cy="462459"/>
            <a:chOff x="0" y="6350917"/>
            <a:chExt cx="9144000" cy="46245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25344"/>
              <a:ext cx="9144000" cy="72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07504" y="5013177"/>
            <a:ext cx="8686314" cy="12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buClr>
                <a:srgbClr val="3333FF"/>
              </a:buClr>
              <a:buSzPct val="100000"/>
            </a:pPr>
            <a:r>
              <a:rPr lang="ru-RU" sz="2800" dirty="0" smtClean="0">
                <a:solidFill>
                  <a:srgbClr val="314332"/>
                </a:solidFill>
                <a:cs typeface="Arial" pitchFamily="34" charset="0"/>
              </a:rPr>
              <a:t>субсидии на строительство служебного жилья предоставлены </a:t>
            </a:r>
            <a:r>
              <a:rPr lang="ru-RU" sz="3600" b="1" dirty="0" smtClean="0">
                <a:solidFill>
                  <a:srgbClr val="314332"/>
                </a:solidFill>
                <a:cs typeface="Arial" pitchFamily="34" charset="0"/>
              </a:rPr>
              <a:t>4</a:t>
            </a:r>
            <a:r>
              <a:rPr lang="ru-RU" sz="2800" b="1" dirty="0" smtClean="0">
                <a:solidFill>
                  <a:srgbClr val="314332"/>
                </a:solidFill>
                <a:cs typeface="Arial" pitchFamily="34" charset="0"/>
              </a:rPr>
              <a:t> с/х организациям </a:t>
            </a:r>
            <a:r>
              <a:rPr lang="ru-RU" sz="2800" dirty="0" smtClean="0">
                <a:solidFill>
                  <a:srgbClr val="314332"/>
                </a:solidFill>
                <a:cs typeface="Arial" pitchFamily="34" charset="0"/>
              </a:rPr>
              <a:t>на строительство </a:t>
            </a:r>
            <a:r>
              <a:rPr lang="ru-RU" sz="2800" b="1" dirty="0" smtClean="0">
                <a:solidFill>
                  <a:srgbClr val="314332"/>
                </a:solidFill>
                <a:cs typeface="Arial" pitchFamily="34" charset="0"/>
              </a:rPr>
              <a:t>жилья для  </a:t>
            </a:r>
            <a:r>
              <a:rPr lang="ru-RU" sz="3600" b="1" dirty="0" smtClean="0">
                <a:solidFill>
                  <a:srgbClr val="314332"/>
                </a:solidFill>
                <a:cs typeface="Arial" pitchFamily="34" charset="0"/>
              </a:rPr>
              <a:t>22 </a:t>
            </a:r>
            <a:r>
              <a:rPr lang="ru-RU" sz="2800" b="1" dirty="0" smtClean="0">
                <a:solidFill>
                  <a:srgbClr val="314332"/>
                </a:solidFill>
                <a:cs typeface="Arial" pitchFamily="34" charset="0"/>
              </a:rPr>
              <a:t>семей</a:t>
            </a:r>
          </a:p>
        </p:txBody>
      </p:sp>
      <p:pic>
        <p:nvPicPr>
          <p:cNvPr id="9218" name="Picture 2" descr="https://bryansktoday.ru/uploads/common/e1bc365ee3afbd4f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4455" y="1714488"/>
            <a:ext cx="3979547" cy="298466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2493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5272"/>
            <a:ext cx="9144000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81147222"/>
              </p:ext>
            </p:extLst>
          </p:nvPr>
        </p:nvGraphicFramePr>
        <p:xfrm>
          <a:off x="214282" y="214291"/>
          <a:ext cx="878687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Группа 14"/>
          <p:cNvGrpSpPr>
            <a:grpSpLocks/>
          </p:cNvGrpSpPr>
          <p:nvPr/>
        </p:nvGrpSpPr>
        <p:grpSpPr bwMode="auto">
          <a:xfrm>
            <a:off x="0" y="6396037"/>
            <a:ext cx="9144000" cy="461963"/>
            <a:chOff x="0" y="6350917"/>
            <a:chExt cx="9144000" cy="46245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9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12981"/>
            <a:ext cx="4594572" cy="21324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FFC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45"/>
            <a:ext cx="9144000" cy="564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htina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63" y="1"/>
            <a:ext cx="4883039" cy="32861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moscow.need.estate/images/NEWS/RSS/LiveJournal/Chistoprudov/2017-09/26bc7488f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" y="1"/>
            <a:ext cx="4931428" cy="32861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413" name="AutoShape 2" descr="https://www.equipnet.ru/netcat_files/325/355/3002_01_b.jpg"/>
          <p:cNvSpPr>
            <a:spLocks noChangeAspect="1" noChangeArrowheads="1"/>
          </p:cNvSpPr>
          <p:nvPr/>
        </p:nvSpPr>
        <p:spPr bwMode="auto">
          <a:xfrm>
            <a:off x="155575" y="-3436937"/>
            <a:ext cx="7162800" cy="71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4" name="AutoShape 4" descr="https://www.equipnet.ru/netcat_files/325/355/3002_01_b.jpg"/>
          <p:cNvSpPr>
            <a:spLocks noChangeAspect="1" noChangeArrowheads="1"/>
          </p:cNvSpPr>
          <p:nvPr/>
        </p:nvSpPr>
        <p:spPr bwMode="auto">
          <a:xfrm>
            <a:off x="155575" y="-3436937"/>
            <a:ext cx="7162800" cy="71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AutoShape 6" descr="https://www.equipnet.ru/netcat_files/325/355/3002_01_b.jpg"/>
          <p:cNvSpPr>
            <a:spLocks noChangeAspect="1" noChangeArrowheads="1"/>
          </p:cNvSpPr>
          <p:nvPr/>
        </p:nvSpPr>
        <p:spPr bwMode="auto">
          <a:xfrm>
            <a:off x="155575" y="-3436937"/>
            <a:ext cx="7162800" cy="71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C:\Users\bahtina\Desktop\sputnik-selhoz-1024x6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87" y="3513642"/>
            <a:ext cx="4861218" cy="334435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www.todostartups.com/wp-content/uploads/2018/02/Nostoc-Biote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" y="3286125"/>
            <a:ext cx="4667788" cy="35718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0290344"/>
              </p:ext>
            </p:extLst>
          </p:nvPr>
        </p:nvGraphicFramePr>
        <p:xfrm>
          <a:off x="1571604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84" name="Picture 16" descr="https://vg-media.ru/uploads/cache/hancock/news/images/image_shrines/5cf6/789c/594d/393e/18d7/bf80/main/dsc-0268.jpg?15596566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1672" y="1714488"/>
            <a:ext cx="4722287" cy="3143272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-142908" y="-171400"/>
            <a:ext cx="9429816" cy="9087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262F13"/>
                </a:solidFill>
                <a:latin typeface="Calibri" pitchFamily="34" charset="0"/>
              </a:rPr>
              <a:t>ЦЕНТРЫ ПОДГОТОВКИ КАДРОВ ДЛЯ АПК</a:t>
            </a:r>
            <a:endParaRPr lang="ru-RU" sz="4000" b="1" dirty="0">
              <a:solidFill>
                <a:srgbClr val="262F1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9" name="Группа 14"/>
          <p:cNvGrpSpPr>
            <a:grpSpLocks/>
          </p:cNvGrpSpPr>
          <p:nvPr/>
        </p:nvGrpSpPr>
        <p:grpSpPr bwMode="auto">
          <a:xfrm>
            <a:off x="-36376" y="6410577"/>
            <a:ext cx="9144000" cy="461963"/>
            <a:chOff x="0" y="6350917"/>
            <a:chExt cx="9144000" cy="462459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52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4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260350"/>
            <a:ext cx="9036050" cy="1223963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314332"/>
                </a:solidFill>
                <a:cs typeface="Arial" pitchFamily="34" charset="0"/>
              </a:rPr>
              <a:t>Нормативные правовые акты,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314332"/>
                </a:solidFill>
                <a:cs typeface="Arial" pitchFamily="34" charset="0"/>
              </a:rPr>
              <a:t>регламентирующие предоставление мер государственной </a:t>
            </a:r>
            <a:br>
              <a:rPr lang="ru-RU" sz="3600" b="1" dirty="0" smtClean="0">
                <a:solidFill>
                  <a:srgbClr val="314332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rgbClr val="314332"/>
                </a:solidFill>
                <a:cs typeface="Arial" pitchFamily="34" charset="0"/>
              </a:rPr>
              <a:t>поддержки в АПК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13" name="Содержимое 3"/>
          <p:cNvSpPr txBox="1">
            <a:spLocks/>
          </p:cNvSpPr>
          <p:nvPr/>
        </p:nvSpPr>
        <p:spPr bwMode="auto">
          <a:xfrm>
            <a:off x="3276600" y="4292600"/>
            <a:ext cx="5481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2949277" y="1387167"/>
            <a:ext cx="60486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ts val="1720"/>
              </a:lnSpc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314332"/>
                </a:solidFill>
              </a:rPr>
              <a:t> Закон </a:t>
            </a:r>
            <a:r>
              <a:rPr lang="ru-RU" dirty="0">
                <a:solidFill>
                  <a:srgbClr val="314332"/>
                </a:solidFill>
              </a:rPr>
              <a:t>края от 21.02.2006 № 17-4487 </a:t>
            </a:r>
            <a:br>
              <a:rPr lang="ru-RU" dirty="0">
                <a:solidFill>
                  <a:srgbClr val="314332"/>
                </a:solidFill>
              </a:rPr>
            </a:br>
            <a:r>
              <a:rPr lang="ru-RU" dirty="0">
                <a:solidFill>
                  <a:srgbClr val="314332"/>
                </a:solidFill>
              </a:rPr>
              <a:t>«О государственной поддержке агропромышленного комплекса края и развития сельских территорий края»</a:t>
            </a: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srgbClr val="314332"/>
              </a:solidFill>
            </a:endParaRP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ru-RU" dirty="0">
                <a:solidFill>
                  <a:srgbClr val="314332"/>
                </a:solidFill>
              </a:rPr>
              <a:t> </a:t>
            </a:r>
            <a:r>
              <a:rPr lang="ru-RU" dirty="0" smtClean="0">
                <a:solidFill>
                  <a:srgbClr val="314332"/>
                </a:solidFill>
              </a:rPr>
              <a:t>Государственная </a:t>
            </a:r>
            <a:r>
              <a:rPr lang="ru-RU" dirty="0">
                <a:solidFill>
                  <a:srgbClr val="314332"/>
                </a:solidFill>
              </a:rPr>
              <a:t>программа Красноярского края «Развитие сельского хозяйства и регулирование рынков сельскохозяйственной продукции, сырья и продовольствия», утвержденная постановлением Правительства Красноярского края от 30.09.2013 </a:t>
            </a:r>
            <a:br>
              <a:rPr lang="ru-RU" dirty="0">
                <a:solidFill>
                  <a:srgbClr val="314332"/>
                </a:solidFill>
              </a:rPr>
            </a:br>
            <a:r>
              <a:rPr lang="ru-RU" dirty="0">
                <a:solidFill>
                  <a:srgbClr val="314332"/>
                </a:solidFill>
              </a:rPr>
              <a:t>№ 506-п:</a:t>
            </a:r>
          </a:p>
          <a:p>
            <a:pPr algn="just">
              <a:lnSpc>
                <a:spcPts val="1720"/>
              </a:lnSpc>
              <a:buClr>
                <a:srgbClr val="0066FF"/>
              </a:buClr>
              <a:buFontTx/>
              <a:buBlip>
                <a:blip r:embed="rId3"/>
              </a:buBlip>
              <a:defRPr/>
            </a:pPr>
            <a:endParaRPr lang="ru-RU" dirty="0">
              <a:solidFill>
                <a:srgbClr val="314332"/>
              </a:solidFill>
            </a:endParaRP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314332"/>
                </a:solidFill>
              </a:rPr>
              <a:t> подпрограмма «Кадровое обеспечение агропромышленного комплекса»</a:t>
            </a: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srgbClr val="314332"/>
              </a:solidFill>
            </a:endParaRP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314332"/>
                </a:solidFill>
              </a:rPr>
              <a:t> подпрограмма </a:t>
            </a:r>
            <a:r>
              <a:rPr lang="ru-RU" dirty="0" smtClean="0">
                <a:solidFill>
                  <a:srgbClr val="314332"/>
                </a:solidFill>
              </a:rPr>
              <a:t>«Комплексное </a:t>
            </a:r>
            <a:r>
              <a:rPr lang="ru-RU" dirty="0">
                <a:solidFill>
                  <a:srgbClr val="314332"/>
                </a:solidFill>
              </a:rPr>
              <a:t>развитие сельских территорий»</a:t>
            </a:r>
          </a:p>
          <a:p>
            <a:pPr algn="just">
              <a:lnSpc>
                <a:spcPts val="1720"/>
              </a:lnSpc>
              <a:buClr>
                <a:srgbClr val="0066FF"/>
              </a:buClr>
              <a:defRPr/>
            </a:pPr>
            <a:endParaRPr lang="ru-RU" dirty="0">
              <a:solidFill>
                <a:srgbClr val="314332"/>
              </a:solidFill>
            </a:endParaRP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314332"/>
                </a:solidFill>
              </a:rPr>
              <a:t> порядки к </a:t>
            </a:r>
            <a:r>
              <a:rPr lang="ru-RU" dirty="0" smtClean="0">
                <a:solidFill>
                  <a:srgbClr val="314332"/>
                </a:solidFill>
              </a:rPr>
              <a:t>подпрограммам</a:t>
            </a: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314332"/>
              </a:solidFill>
            </a:endParaRPr>
          </a:p>
          <a:p>
            <a:pPr algn="just">
              <a:lnSpc>
                <a:spcPts val="1720"/>
              </a:lnSpc>
              <a:buClr>
                <a:srgbClr val="0066FF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314332"/>
                </a:solidFill>
              </a:rPr>
              <a:t> Закон края от 21.04.2016 № 10-4429 «О государственной поддержке муниципальных районов Красноярского, реализующих муниципальные программы, направленные на развитие сельских территорий края»</a:t>
            </a:r>
          </a:p>
          <a:p>
            <a:pPr algn="just">
              <a:lnSpc>
                <a:spcPts val="1720"/>
              </a:lnSpc>
              <a:buClr>
                <a:srgbClr val="0066FF"/>
              </a:buClr>
              <a:defRPr/>
            </a:pPr>
            <a:endParaRPr lang="ru-RU" dirty="0">
              <a:solidFill>
                <a:srgbClr val="3333FF"/>
              </a:solidFill>
            </a:endParaRPr>
          </a:p>
          <a:p>
            <a:pPr>
              <a:lnSpc>
                <a:spcPts val="1720"/>
              </a:lnSpc>
              <a:buClr>
                <a:srgbClr val="0066FF"/>
              </a:buClr>
              <a:defRPr/>
            </a:pPr>
            <a:endParaRPr lang="ru-RU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ts val="1720"/>
              </a:lnSpc>
              <a:buClr>
                <a:srgbClr val="0066FF"/>
              </a:buClr>
              <a:defRPr/>
            </a:pP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7173" name="Picture 2" descr="Картинки по запросу нормативные правовые акты в ап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949277" cy="475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0" y="6396038"/>
            <a:ext cx="9144000" cy="461962"/>
            <a:chOff x="0" y="6350917"/>
            <a:chExt cx="9144000" cy="4624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Овал 9"/>
          <p:cNvSpPr/>
          <p:nvPr/>
        </p:nvSpPr>
        <p:spPr>
          <a:xfrm>
            <a:off x="8460432" y="6381328"/>
            <a:ext cx="554360" cy="332656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dirty="0">
              <a:ln w="18415" cmpd="sng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704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" y="1"/>
            <a:ext cx="9144000" cy="6813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0" y="6351588"/>
            <a:ext cx="9144000" cy="461963"/>
            <a:chOff x="0" y="6350917"/>
            <a:chExt cx="9144000" cy="4624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7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3857448" y="4874260"/>
            <a:ext cx="5201893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Газенкампф Алла Карловна,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руководитель сектора </a:t>
            </a:r>
            <a:r>
              <a:rPr lang="ru-RU" b="1" dirty="0"/>
              <a:t>кадрового обеспечения АПК отдела правовой, кадровой работы и ведомственного контроля:</a:t>
            </a:r>
            <a:br>
              <a:rPr lang="ru-RU" b="1" dirty="0"/>
            </a:br>
            <a:r>
              <a:rPr lang="ru-RU" dirty="0" smtClean="0"/>
              <a:t>8(391)249-35-40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7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" y="116632"/>
            <a:ext cx="9144000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01357" y="2201859"/>
            <a:ext cx="8712969" cy="3699284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ru-RU" sz="2800" b="1" dirty="0" smtClean="0">
                <a:solidFill>
                  <a:srgbClr val="314332"/>
                </a:solidFill>
              </a:rPr>
              <a:t>Задачи: </a:t>
            </a:r>
            <a:r>
              <a:rPr lang="ru-RU" sz="2800" b="1" dirty="0" smtClean="0">
                <a:solidFill>
                  <a:srgbClr val="59795B"/>
                </a:solidFill>
              </a:rPr>
              <a:t/>
            </a:r>
            <a:br>
              <a:rPr lang="ru-RU" sz="2800" b="1" dirty="0" smtClean="0">
                <a:solidFill>
                  <a:srgbClr val="59795B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</a:t>
            </a:r>
            <a:r>
              <a:rPr lang="ru-RU" sz="2800" b="1" dirty="0" smtClean="0">
                <a:solidFill>
                  <a:srgbClr val="59795B"/>
                </a:solidFill>
              </a:rPr>
              <a:t> </a:t>
            </a:r>
            <a:r>
              <a:rPr lang="ru-RU" sz="2800" b="1" dirty="0">
                <a:solidFill>
                  <a:srgbClr val="59795B"/>
                </a:solidFill>
              </a:rPr>
              <a:t>повышение уровня занятости, доходов и качества жизни сельского </a:t>
            </a:r>
            <a:r>
              <a:rPr lang="ru-RU" sz="2800" b="1" dirty="0" smtClean="0">
                <a:solidFill>
                  <a:srgbClr val="59795B"/>
                </a:solidFill>
              </a:rPr>
              <a:t>населения, укрепление кадрового потенциала АПК;</a:t>
            </a:r>
            <a:br>
              <a:rPr lang="ru-RU" sz="2800" b="1" dirty="0" smtClean="0">
                <a:solidFill>
                  <a:srgbClr val="59795B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 повышение </a:t>
            </a:r>
            <a:r>
              <a:rPr lang="ru-RU" sz="2800" b="1" dirty="0" smtClean="0">
                <a:solidFill>
                  <a:srgbClr val="59795B"/>
                </a:solidFill>
              </a:rPr>
              <a:t>инвестиционной привлекательности и техническая, технологическая модернизация отрасли;</a:t>
            </a:r>
            <a:r>
              <a:rPr lang="ru-RU" sz="2800" b="1" dirty="0">
                <a:solidFill>
                  <a:srgbClr val="59795B"/>
                </a:solidFill>
              </a:rPr>
              <a:t/>
            </a:r>
            <a:br>
              <a:rPr lang="ru-RU" sz="2800" b="1" dirty="0">
                <a:solidFill>
                  <a:srgbClr val="59795B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 </a:t>
            </a:r>
            <a:r>
              <a:rPr lang="ru-RU" sz="2800" b="1" dirty="0" smtClean="0">
                <a:solidFill>
                  <a:srgbClr val="59795B"/>
                </a:solidFill>
              </a:rPr>
              <a:t>развитие животноводства и обеспечение эпизоотического благополучия территории края;</a:t>
            </a:r>
            <a:br>
              <a:rPr lang="ru-RU" sz="2800" b="1" dirty="0" smtClean="0">
                <a:solidFill>
                  <a:srgbClr val="59795B"/>
                </a:solidFill>
              </a:rPr>
            </a:br>
            <a:r>
              <a:rPr lang="ru-RU" sz="2800" b="1" dirty="0" smtClean="0">
                <a:solidFill>
                  <a:srgbClr val="59795B"/>
                </a:solidFill>
              </a:rPr>
              <a:t>- развитие эффективной системы сбыта;</a:t>
            </a:r>
            <a:br>
              <a:rPr lang="ru-RU" sz="2800" b="1" dirty="0" smtClean="0">
                <a:solidFill>
                  <a:srgbClr val="59795B"/>
                </a:solidFill>
              </a:rPr>
            </a:br>
            <a:r>
              <a:rPr lang="ru-RU" sz="2800" b="1" dirty="0" smtClean="0">
                <a:solidFill>
                  <a:srgbClr val="59795B"/>
                </a:solidFill>
              </a:rPr>
              <a:t>-цифровая трансформация отрасли.</a:t>
            </a:r>
            <a:endParaRPr lang="ru-RU" sz="2800" b="1" dirty="0">
              <a:solidFill>
                <a:srgbClr val="59795B"/>
              </a:solidFill>
            </a:endParaRPr>
          </a:p>
        </p:txBody>
      </p:sp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0" y="6423421"/>
            <a:ext cx="9144000" cy="461963"/>
            <a:chOff x="0" y="6350917"/>
            <a:chExt cx="9144000" cy="4624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6608561" y="-66532"/>
            <a:ext cx="2483768" cy="43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5C2C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01357" y="150942"/>
            <a:ext cx="8712969" cy="17032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314332"/>
                </a:solidFill>
              </a:rPr>
              <a:t>Приоритет АПК – повышение </a:t>
            </a:r>
          </a:p>
          <a:p>
            <a:r>
              <a:rPr lang="ru-RU" sz="3600" b="1" dirty="0" smtClean="0">
                <a:solidFill>
                  <a:srgbClr val="314332"/>
                </a:solidFill>
              </a:rPr>
              <a:t>уровня занятости, доходов и качества жизни сельского населения</a:t>
            </a:r>
            <a:endParaRPr lang="ru-RU" sz="3600" b="1" dirty="0">
              <a:solidFill>
                <a:srgbClr val="314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Группа 166"/>
          <p:cNvGrpSpPr/>
          <p:nvPr/>
        </p:nvGrpSpPr>
        <p:grpSpPr>
          <a:xfrm>
            <a:off x="0" y="6298352"/>
            <a:ext cx="9144000" cy="452321"/>
            <a:chOff x="0" y="4785996"/>
            <a:chExt cx="9144000" cy="339241"/>
          </a:xfrm>
        </p:grpSpPr>
        <p:sp>
          <p:nvSpPr>
            <p:cNvPr id="170" name="Прямоугольник 169"/>
            <p:cNvSpPr/>
            <p:nvPr/>
          </p:nvSpPr>
          <p:spPr>
            <a:xfrm>
              <a:off x="0" y="4894011"/>
              <a:ext cx="9144000" cy="540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69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85996"/>
              <a:ext cx="313807" cy="339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156982" y="563444"/>
            <a:ext cx="4914574" cy="6294557"/>
            <a:chOff x="3123066" y="926984"/>
            <a:chExt cx="5798007" cy="5569540"/>
          </a:xfrm>
          <a:solidFill>
            <a:srgbClr val="92D050">
              <a:alpha val="50000"/>
            </a:srgbClr>
          </a:solidFill>
        </p:grpSpPr>
        <p:sp>
          <p:nvSpPr>
            <p:cNvPr id="9" name="Freeform 3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029134" y="5033044"/>
              <a:ext cx="1047627" cy="1328238"/>
            </a:xfrm>
            <a:custGeom>
              <a:avLst/>
              <a:gdLst>
                <a:gd name="T0" fmla="*/ 640 w 947"/>
                <a:gd name="T1" fmla="*/ 66 h 1189"/>
                <a:gd name="T2" fmla="*/ 649 w 947"/>
                <a:gd name="T3" fmla="*/ 27 h 1189"/>
                <a:gd name="T4" fmla="*/ 730 w 947"/>
                <a:gd name="T5" fmla="*/ 24 h 1189"/>
                <a:gd name="T6" fmla="*/ 778 w 947"/>
                <a:gd name="T7" fmla="*/ 42 h 1189"/>
                <a:gd name="T8" fmla="*/ 931 w 947"/>
                <a:gd name="T9" fmla="*/ 30 h 1189"/>
                <a:gd name="T10" fmla="*/ 910 w 947"/>
                <a:gd name="T11" fmla="*/ 99 h 1189"/>
                <a:gd name="T12" fmla="*/ 820 w 947"/>
                <a:gd name="T13" fmla="*/ 126 h 1189"/>
                <a:gd name="T14" fmla="*/ 781 w 947"/>
                <a:gd name="T15" fmla="*/ 129 h 1189"/>
                <a:gd name="T16" fmla="*/ 772 w 947"/>
                <a:gd name="T17" fmla="*/ 252 h 1189"/>
                <a:gd name="T18" fmla="*/ 727 w 947"/>
                <a:gd name="T19" fmla="*/ 339 h 1189"/>
                <a:gd name="T20" fmla="*/ 781 w 947"/>
                <a:gd name="T21" fmla="*/ 375 h 1189"/>
                <a:gd name="T22" fmla="*/ 799 w 947"/>
                <a:gd name="T23" fmla="*/ 480 h 1189"/>
                <a:gd name="T24" fmla="*/ 859 w 947"/>
                <a:gd name="T25" fmla="*/ 534 h 1189"/>
                <a:gd name="T26" fmla="*/ 904 w 947"/>
                <a:gd name="T27" fmla="*/ 618 h 1189"/>
                <a:gd name="T28" fmla="*/ 868 w 947"/>
                <a:gd name="T29" fmla="*/ 672 h 1189"/>
                <a:gd name="T30" fmla="*/ 799 w 947"/>
                <a:gd name="T31" fmla="*/ 732 h 1189"/>
                <a:gd name="T32" fmla="*/ 814 w 947"/>
                <a:gd name="T33" fmla="*/ 804 h 1189"/>
                <a:gd name="T34" fmla="*/ 739 w 947"/>
                <a:gd name="T35" fmla="*/ 906 h 1189"/>
                <a:gd name="T36" fmla="*/ 667 w 947"/>
                <a:gd name="T37" fmla="*/ 966 h 1189"/>
                <a:gd name="T38" fmla="*/ 553 w 947"/>
                <a:gd name="T39" fmla="*/ 963 h 1189"/>
                <a:gd name="T40" fmla="*/ 472 w 947"/>
                <a:gd name="T41" fmla="*/ 981 h 1189"/>
                <a:gd name="T42" fmla="*/ 394 w 947"/>
                <a:gd name="T43" fmla="*/ 1059 h 1189"/>
                <a:gd name="T44" fmla="*/ 349 w 947"/>
                <a:gd name="T45" fmla="*/ 1119 h 1189"/>
                <a:gd name="T46" fmla="*/ 262 w 947"/>
                <a:gd name="T47" fmla="*/ 1161 h 1189"/>
                <a:gd name="T48" fmla="*/ 172 w 947"/>
                <a:gd name="T49" fmla="*/ 1185 h 1189"/>
                <a:gd name="T50" fmla="*/ 121 w 947"/>
                <a:gd name="T51" fmla="*/ 1071 h 1189"/>
                <a:gd name="T52" fmla="*/ 28 w 947"/>
                <a:gd name="T53" fmla="*/ 1020 h 1189"/>
                <a:gd name="T54" fmla="*/ 10 w 947"/>
                <a:gd name="T55" fmla="*/ 945 h 1189"/>
                <a:gd name="T56" fmla="*/ 43 w 947"/>
                <a:gd name="T57" fmla="*/ 909 h 1189"/>
                <a:gd name="T58" fmla="*/ 109 w 947"/>
                <a:gd name="T59" fmla="*/ 780 h 1189"/>
                <a:gd name="T60" fmla="*/ 148 w 947"/>
                <a:gd name="T61" fmla="*/ 705 h 1189"/>
                <a:gd name="T62" fmla="*/ 355 w 947"/>
                <a:gd name="T63" fmla="*/ 669 h 1189"/>
                <a:gd name="T64" fmla="*/ 394 w 947"/>
                <a:gd name="T65" fmla="*/ 573 h 1189"/>
                <a:gd name="T66" fmla="*/ 481 w 947"/>
                <a:gd name="T67" fmla="*/ 432 h 1189"/>
                <a:gd name="T68" fmla="*/ 454 w 947"/>
                <a:gd name="T69" fmla="*/ 339 h 1189"/>
                <a:gd name="T70" fmla="*/ 577 w 947"/>
                <a:gd name="T71" fmla="*/ 252 h 1189"/>
                <a:gd name="T72" fmla="*/ 628 w 947"/>
                <a:gd name="T73" fmla="*/ 192 h 1189"/>
                <a:gd name="T74" fmla="*/ 679 w 947"/>
                <a:gd name="T75" fmla="*/ 99 h 1189"/>
                <a:gd name="connsiteX0" fmla="*/ 7118 w 9912"/>
                <a:gd name="connsiteY0" fmla="*/ 833 h 9975"/>
                <a:gd name="connsiteX1" fmla="*/ 6706 w 9912"/>
                <a:gd name="connsiteY1" fmla="*/ 555 h 9975"/>
                <a:gd name="connsiteX2" fmla="*/ 6294 w 9912"/>
                <a:gd name="connsiteY2" fmla="*/ 202 h 9975"/>
                <a:gd name="connsiteX3" fmla="*/ 6801 w 9912"/>
                <a:gd name="connsiteY3" fmla="*/ 227 h 9975"/>
                <a:gd name="connsiteX4" fmla="*/ 7086 w 9912"/>
                <a:gd name="connsiteY4" fmla="*/ 303 h 9975"/>
                <a:gd name="connsiteX5" fmla="*/ 7657 w 9912"/>
                <a:gd name="connsiteY5" fmla="*/ 202 h 9975"/>
                <a:gd name="connsiteX6" fmla="*/ 7973 w 9912"/>
                <a:gd name="connsiteY6" fmla="*/ 0 h 9975"/>
                <a:gd name="connsiteX7" fmla="*/ 8163 w 9912"/>
                <a:gd name="connsiteY7" fmla="*/ 353 h 9975"/>
                <a:gd name="connsiteX8" fmla="*/ 9114 w 9912"/>
                <a:gd name="connsiteY8" fmla="*/ 0 h 9975"/>
                <a:gd name="connsiteX9" fmla="*/ 9779 w 9912"/>
                <a:gd name="connsiteY9" fmla="*/ 252 h 9975"/>
                <a:gd name="connsiteX10" fmla="*/ 9874 w 9912"/>
                <a:gd name="connsiteY10" fmla="*/ 580 h 9975"/>
                <a:gd name="connsiteX11" fmla="*/ 9557 w 9912"/>
                <a:gd name="connsiteY11" fmla="*/ 833 h 9975"/>
                <a:gd name="connsiteX12" fmla="*/ 9082 w 9912"/>
                <a:gd name="connsiteY12" fmla="*/ 984 h 9975"/>
                <a:gd name="connsiteX13" fmla="*/ 8607 w 9912"/>
                <a:gd name="connsiteY13" fmla="*/ 1060 h 9975"/>
                <a:gd name="connsiteX14" fmla="*/ 8258 w 9912"/>
                <a:gd name="connsiteY14" fmla="*/ 707 h 9975"/>
                <a:gd name="connsiteX15" fmla="*/ 8195 w 9912"/>
                <a:gd name="connsiteY15" fmla="*/ 1085 h 9975"/>
                <a:gd name="connsiteX16" fmla="*/ 8290 w 9912"/>
                <a:gd name="connsiteY16" fmla="*/ 1665 h 9975"/>
                <a:gd name="connsiteX17" fmla="*/ 8100 w 9912"/>
                <a:gd name="connsiteY17" fmla="*/ 2119 h 9975"/>
                <a:gd name="connsiteX18" fmla="*/ 7562 w 9912"/>
                <a:gd name="connsiteY18" fmla="*/ 2397 h 9975"/>
                <a:gd name="connsiteX19" fmla="*/ 7625 w 9912"/>
                <a:gd name="connsiteY19" fmla="*/ 2851 h 9975"/>
                <a:gd name="connsiteX20" fmla="*/ 7752 w 9912"/>
                <a:gd name="connsiteY20" fmla="*/ 3129 h 9975"/>
                <a:gd name="connsiteX21" fmla="*/ 8195 w 9912"/>
                <a:gd name="connsiteY21" fmla="*/ 3154 h 9975"/>
                <a:gd name="connsiteX22" fmla="*/ 8417 w 9912"/>
                <a:gd name="connsiteY22" fmla="*/ 3583 h 9975"/>
                <a:gd name="connsiteX23" fmla="*/ 8385 w 9912"/>
                <a:gd name="connsiteY23" fmla="*/ 4037 h 9975"/>
                <a:gd name="connsiteX24" fmla="*/ 8860 w 9912"/>
                <a:gd name="connsiteY24" fmla="*/ 4365 h 9975"/>
                <a:gd name="connsiteX25" fmla="*/ 9019 w 9912"/>
                <a:gd name="connsiteY25" fmla="*/ 4491 h 9975"/>
                <a:gd name="connsiteX26" fmla="*/ 9304 w 9912"/>
                <a:gd name="connsiteY26" fmla="*/ 4693 h 9975"/>
                <a:gd name="connsiteX27" fmla="*/ 9494 w 9912"/>
                <a:gd name="connsiteY27" fmla="*/ 5198 h 9975"/>
                <a:gd name="connsiteX28" fmla="*/ 9336 w 9912"/>
                <a:gd name="connsiteY28" fmla="*/ 5500 h 9975"/>
                <a:gd name="connsiteX29" fmla="*/ 9114 w 9912"/>
                <a:gd name="connsiteY29" fmla="*/ 5652 h 9975"/>
                <a:gd name="connsiteX30" fmla="*/ 8734 w 9912"/>
                <a:gd name="connsiteY30" fmla="*/ 6030 h 9975"/>
                <a:gd name="connsiteX31" fmla="*/ 8385 w 9912"/>
                <a:gd name="connsiteY31" fmla="*/ 6156 h 9975"/>
                <a:gd name="connsiteX32" fmla="*/ 8449 w 9912"/>
                <a:gd name="connsiteY32" fmla="*/ 6510 h 9975"/>
                <a:gd name="connsiteX33" fmla="*/ 8544 w 9912"/>
                <a:gd name="connsiteY33" fmla="*/ 6762 h 9975"/>
                <a:gd name="connsiteX34" fmla="*/ 8005 w 9912"/>
                <a:gd name="connsiteY34" fmla="*/ 6964 h 9975"/>
                <a:gd name="connsiteX35" fmla="*/ 7752 w 9912"/>
                <a:gd name="connsiteY35" fmla="*/ 7620 h 9975"/>
                <a:gd name="connsiteX36" fmla="*/ 7815 w 9912"/>
                <a:gd name="connsiteY36" fmla="*/ 7923 h 9975"/>
                <a:gd name="connsiteX37" fmla="*/ 6991 w 9912"/>
                <a:gd name="connsiteY37" fmla="*/ 8124 h 9975"/>
                <a:gd name="connsiteX38" fmla="*/ 6706 w 9912"/>
                <a:gd name="connsiteY38" fmla="*/ 7973 h 9975"/>
                <a:gd name="connsiteX39" fmla="*/ 5787 w 9912"/>
                <a:gd name="connsiteY39" fmla="*/ 8099 h 9975"/>
                <a:gd name="connsiteX40" fmla="*/ 5249 w 9912"/>
                <a:gd name="connsiteY40" fmla="*/ 8024 h 9975"/>
                <a:gd name="connsiteX41" fmla="*/ 4932 w 9912"/>
                <a:gd name="connsiteY41" fmla="*/ 8251 h 9975"/>
                <a:gd name="connsiteX42" fmla="*/ 4520 w 9912"/>
                <a:gd name="connsiteY42" fmla="*/ 8427 h 9975"/>
                <a:gd name="connsiteX43" fmla="*/ 4109 w 9912"/>
                <a:gd name="connsiteY43" fmla="*/ 8907 h 9975"/>
                <a:gd name="connsiteX44" fmla="*/ 4045 w 9912"/>
                <a:gd name="connsiteY44" fmla="*/ 9209 h 9975"/>
                <a:gd name="connsiteX45" fmla="*/ 3633 w 9912"/>
                <a:gd name="connsiteY45" fmla="*/ 9411 h 9975"/>
                <a:gd name="connsiteX46" fmla="*/ 3158 w 9912"/>
                <a:gd name="connsiteY46" fmla="*/ 9588 h 9975"/>
                <a:gd name="connsiteX47" fmla="*/ 2715 w 9912"/>
                <a:gd name="connsiteY47" fmla="*/ 9765 h 9975"/>
                <a:gd name="connsiteX48" fmla="*/ 2334 w 9912"/>
                <a:gd name="connsiteY48" fmla="*/ 9941 h 9975"/>
                <a:gd name="connsiteX49" fmla="*/ 1764 w 9912"/>
                <a:gd name="connsiteY49" fmla="*/ 9966 h 9975"/>
                <a:gd name="connsiteX50" fmla="*/ 1511 w 9912"/>
                <a:gd name="connsiteY50" fmla="*/ 9765 h 9975"/>
                <a:gd name="connsiteX51" fmla="*/ 1226 w 9912"/>
                <a:gd name="connsiteY51" fmla="*/ 9008 h 9975"/>
                <a:gd name="connsiteX52" fmla="*/ 687 w 9912"/>
                <a:gd name="connsiteY52" fmla="*/ 8831 h 9975"/>
                <a:gd name="connsiteX53" fmla="*/ 244 w 9912"/>
                <a:gd name="connsiteY53" fmla="*/ 8579 h 9975"/>
                <a:gd name="connsiteX54" fmla="*/ 22 w 9912"/>
                <a:gd name="connsiteY54" fmla="*/ 8251 h 9975"/>
                <a:gd name="connsiteX55" fmla="*/ 54 w 9912"/>
                <a:gd name="connsiteY55" fmla="*/ 7948 h 9975"/>
                <a:gd name="connsiteX56" fmla="*/ 22 w 9912"/>
                <a:gd name="connsiteY56" fmla="*/ 7872 h 9975"/>
                <a:gd name="connsiteX57" fmla="*/ 402 w 9912"/>
                <a:gd name="connsiteY57" fmla="*/ 7645 h 9975"/>
                <a:gd name="connsiteX58" fmla="*/ 1036 w 9912"/>
                <a:gd name="connsiteY58" fmla="*/ 7090 h 9975"/>
                <a:gd name="connsiteX59" fmla="*/ 1099 w 9912"/>
                <a:gd name="connsiteY59" fmla="*/ 6560 h 9975"/>
                <a:gd name="connsiteX60" fmla="*/ 1447 w 9912"/>
                <a:gd name="connsiteY60" fmla="*/ 6283 h 9975"/>
                <a:gd name="connsiteX61" fmla="*/ 1511 w 9912"/>
                <a:gd name="connsiteY61" fmla="*/ 5929 h 9975"/>
                <a:gd name="connsiteX62" fmla="*/ 2525 w 9912"/>
                <a:gd name="connsiteY62" fmla="*/ 5702 h 9975"/>
                <a:gd name="connsiteX63" fmla="*/ 3697 w 9912"/>
                <a:gd name="connsiteY63" fmla="*/ 5627 h 9975"/>
                <a:gd name="connsiteX64" fmla="*/ 3760 w 9912"/>
                <a:gd name="connsiteY64" fmla="*/ 5324 h 9975"/>
                <a:gd name="connsiteX65" fmla="*/ 4109 w 9912"/>
                <a:gd name="connsiteY65" fmla="*/ 4819 h 9975"/>
                <a:gd name="connsiteX66" fmla="*/ 4584 w 9912"/>
                <a:gd name="connsiteY66" fmla="*/ 4315 h 9975"/>
                <a:gd name="connsiteX67" fmla="*/ 5027 w 9912"/>
                <a:gd name="connsiteY67" fmla="*/ 3633 h 9975"/>
                <a:gd name="connsiteX68" fmla="*/ 4710 w 9912"/>
                <a:gd name="connsiteY68" fmla="*/ 3154 h 9975"/>
                <a:gd name="connsiteX69" fmla="*/ 4742 w 9912"/>
                <a:gd name="connsiteY69" fmla="*/ 2851 h 9975"/>
                <a:gd name="connsiteX70" fmla="*/ 5376 w 9912"/>
                <a:gd name="connsiteY70" fmla="*/ 2422 h 9975"/>
                <a:gd name="connsiteX71" fmla="*/ 6041 w 9912"/>
                <a:gd name="connsiteY71" fmla="*/ 2119 h 9975"/>
                <a:gd name="connsiteX72" fmla="*/ 6389 w 9912"/>
                <a:gd name="connsiteY72" fmla="*/ 1943 h 9975"/>
                <a:gd name="connsiteX73" fmla="*/ 6579 w 9912"/>
                <a:gd name="connsiteY73" fmla="*/ 1615 h 9975"/>
                <a:gd name="connsiteX74" fmla="*/ 6801 w 9912"/>
                <a:gd name="connsiteY74" fmla="*/ 1060 h 9975"/>
                <a:gd name="connsiteX75" fmla="*/ 7118 w 9912"/>
                <a:gd name="connsiteY75" fmla="*/ 833 h 9975"/>
                <a:gd name="connsiteX0" fmla="*/ 7180 w 9961"/>
                <a:gd name="connsiteY0" fmla="*/ 835 h 10000"/>
                <a:gd name="connsiteX1" fmla="*/ 6765 w 9961"/>
                <a:gd name="connsiteY1" fmla="*/ 556 h 10000"/>
                <a:gd name="connsiteX2" fmla="*/ 6349 w 9961"/>
                <a:gd name="connsiteY2" fmla="*/ 203 h 10000"/>
                <a:gd name="connsiteX3" fmla="*/ 6860 w 9961"/>
                <a:gd name="connsiteY3" fmla="*/ 228 h 10000"/>
                <a:gd name="connsiteX4" fmla="*/ 7148 w 9961"/>
                <a:gd name="connsiteY4" fmla="*/ 304 h 10000"/>
                <a:gd name="connsiteX5" fmla="*/ 7724 w 9961"/>
                <a:gd name="connsiteY5" fmla="*/ 203 h 10000"/>
                <a:gd name="connsiteX6" fmla="*/ 8043 w 9961"/>
                <a:gd name="connsiteY6" fmla="*/ 0 h 10000"/>
                <a:gd name="connsiteX7" fmla="*/ 8234 w 9961"/>
                <a:gd name="connsiteY7" fmla="*/ 354 h 10000"/>
                <a:gd name="connsiteX8" fmla="*/ 9194 w 9961"/>
                <a:gd name="connsiteY8" fmla="*/ 0 h 10000"/>
                <a:gd name="connsiteX9" fmla="*/ 9865 w 9961"/>
                <a:gd name="connsiteY9" fmla="*/ 253 h 10000"/>
                <a:gd name="connsiteX10" fmla="*/ 9961 w 9961"/>
                <a:gd name="connsiteY10" fmla="*/ 581 h 10000"/>
                <a:gd name="connsiteX11" fmla="*/ 9641 w 9961"/>
                <a:gd name="connsiteY11" fmla="*/ 835 h 10000"/>
                <a:gd name="connsiteX12" fmla="*/ 9162 w 9961"/>
                <a:gd name="connsiteY12" fmla="*/ 986 h 10000"/>
                <a:gd name="connsiteX13" fmla="*/ 8682 w 9961"/>
                <a:gd name="connsiteY13" fmla="*/ 1063 h 10000"/>
                <a:gd name="connsiteX14" fmla="*/ 8330 w 9961"/>
                <a:gd name="connsiteY14" fmla="*/ 709 h 10000"/>
                <a:gd name="connsiteX15" fmla="*/ 8267 w 9961"/>
                <a:gd name="connsiteY15" fmla="*/ 1088 h 10000"/>
                <a:gd name="connsiteX16" fmla="*/ 8363 w 9961"/>
                <a:gd name="connsiteY16" fmla="*/ 1669 h 10000"/>
                <a:gd name="connsiteX17" fmla="*/ 8171 w 9961"/>
                <a:gd name="connsiteY17" fmla="*/ 2124 h 10000"/>
                <a:gd name="connsiteX18" fmla="*/ 7628 w 9961"/>
                <a:gd name="connsiteY18" fmla="*/ 2403 h 10000"/>
                <a:gd name="connsiteX19" fmla="*/ 7692 w 9961"/>
                <a:gd name="connsiteY19" fmla="*/ 2858 h 10000"/>
                <a:gd name="connsiteX20" fmla="*/ 7820 w 9961"/>
                <a:gd name="connsiteY20" fmla="*/ 3137 h 10000"/>
                <a:gd name="connsiteX21" fmla="*/ 8267 w 9961"/>
                <a:gd name="connsiteY21" fmla="*/ 3162 h 10000"/>
                <a:gd name="connsiteX22" fmla="*/ 8491 w 9961"/>
                <a:gd name="connsiteY22" fmla="*/ 3592 h 10000"/>
                <a:gd name="connsiteX23" fmla="*/ 8458 w 9961"/>
                <a:gd name="connsiteY23" fmla="*/ 4047 h 10000"/>
                <a:gd name="connsiteX24" fmla="*/ 8938 w 9961"/>
                <a:gd name="connsiteY24" fmla="*/ 4376 h 10000"/>
                <a:gd name="connsiteX25" fmla="*/ 9098 w 9961"/>
                <a:gd name="connsiteY25" fmla="*/ 4502 h 10000"/>
                <a:gd name="connsiteX26" fmla="*/ 9386 w 9961"/>
                <a:gd name="connsiteY26" fmla="*/ 4705 h 10000"/>
                <a:gd name="connsiteX27" fmla="*/ 9577 w 9961"/>
                <a:gd name="connsiteY27" fmla="*/ 5211 h 10000"/>
                <a:gd name="connsiteX28" fmla="*/ 9418 w 9961"/>
                <a:gd name="connsiteY28" fmla="*/ 5514 h 10000"/>
                <a:gd name="connsiteX29" fmla="*/ 9194 w 9961"/>
                <a:gd name="connsiteY29" fmla="*/ 5666 h 10000"/>
                <a:gd name="connsiteX30" fmla="*/ 8811 w 9961"/>
                <a:gd name="connsiteY30" fmla="*/ 6045 h 10000"/>
                <a:gd name="connsiteX31" fmla="*/ 8458 w 9961"/>
                <a:gd name="connsiteY31" fmla="*/ 6171 h 10000"/>
                <a:gd name="connsiteX32" fmla="*/ 8523 w 9961"/>
                <a:gd name="connsiteY32" fmla="*/ 6526 h 10000"/>
                <a:gd name="connsiteX33" fmla="*/ 8619 w 9961"/>
                <a:gd name="connsiteY33" fmla="*/ 6779 h 10000"/>
                <a:gd name="connsiteX34" fmla="*/ 8075 w 9961"/>
                <a:gd name="connsiteY34" fmla="*/ 6981 h 10000"/>
                <a:gd name="connsiteX35" fmla="*/ 7820 w 9961"/>
                <a:gd name="connsiteY35" fmla="*/ 7639 h 10000"/>
                <a:gd name="connsiteX36" fmla="*/ 7883 w 9961"/>
                <a:gd name="connsiteY36" fmla="*/ 7943 h 10000"/>
                <a:gd name="connsiteX37" fmla="*/ 7052 w 9961"/>
                <a:gd name="connsiteY37" fmla="*/ 8144 h 10000"/>
                <a:gd name="connsiteX38" fmla="*/ 6765 w 9961"/>
                <a:gd name="connsiteY38" fmla="*/ 7993 h 10000"/>
                <a:gd name="connsiteX39" fmla="*/ 5837 w 9961"/>
                <a:gd name="connsiteY39" fmla="*/ 8119 h 10000"/>
                <a:gd name="connsiteX40" fmla="*/ 5295 w 9961"/>
                <a:gd name="connsiteY40" fmla="*/ 8044 h 10000"/>
                <a:gd name="connsiteX41" fmla="*/ 4975 w 9961"/>
                <a:gd name="connsiteY41" fmla="*/ 8272 h 10000"/>
                <a:gd name="connsiteX42" fmla="*/ 4559 w 9961"/>
                <a:gd name="connsiteY42" fmla="*/ 8448 h 10000"/>
                <a:gd name="connsiteX43" fmla="*/ 4144 w 9961"/>
                <a:gd name="connsiteY43" fmla="*/ 8929 h 10000"/>
                <a:gd name="connsiteX44" fmla="*/ 4080 w 9961"/>
                <a:gd name="connsiteY44" fmla="*/ 9232 h 10000"/>
                <a:gd name="connsiteX45" fmla="*/ 3664 w 9961"/>
                <a:gd name="connsiteY45" fmla="*/ 9435 h 10000"/>
                <a:gd name="connsiteX46" fmla="*/ 3185 w 9961"/>
                <a:gd name="connsiteY46" fmla="*/ 9612 h 10000"/>
                <a:gd name="connsiteX47" fmla="*/ 2738 w 9961"/>
                <a:gd name="connsiteY47" fmla="*/ 9789 h 10000"/>
                <a:gd name="connsiteX48" fmla="*/ 2354 w 9961"/>
                <a:gd name="connsiteY48" fmla="*/ 9966 h 10000"/>
                <a:gd name="connsiteX49" fmla="*/ 1779 w 9961"/>
                <a:gd name="connsiteY49" fmla="*/ 9991 h 10000"/>
                <a:gd name="connsiteX50" fmla="*/ 1523 w 9961"/>
                <a:gd name="connsiteY50" fmla="*/ 9789 h 10000"/>
                <a:gd name="connsiteX51" fmla="*/ 1236 w 9961"/>
                <a:gd name="connsiteY51" fmla="*/ 9031 h 10000"/>
                <a:gd name="connsiteX52" fmla="*/ 692 w 9961"/>
                <a:gd name="connsiteY52" fmla="*/ 8853 h 10000"/>
                <a:gd name="connsiteX53" fmla="*/ 245 w 9961"/>
                <a:gd name="connsiteY53" fmla="*/ 8601 h 10000"/>
                <a:gd name="connsiteX54" fmla="*/ 21 w 9961"/>
                <a:gd name="connsiteY54" fmla="*/ 8272 h 10000"/>
                <a:gd name="connsiteX55" fmla="*/ 53 w 9961"/>
                <a:gd name="connsiteY55" fmla="*/ 7968 h 10000"/>
                <a:gd name="connsiteX56" fmla="*/ 21 w 9961"/>
                <a:gd name="connsiteY56" fmla="*/ 7892 h 10000"/>
                <a:gd name="connsiteX57" fmla="*/ 405 w 9961"/>
                <a:gd name="connsiteY57" fmla="*/ 7664 h 10000"/>
                <a:gd name="connsiteX58" fmla="*/ 1044 w 9961"/>
                <a:gd name="connsiteY58" fmla="*/ 7108 h 10000"/>
                <a:gd name="connsiteX59" fmla="*/ 1108 w 9961"/>
                <a:gd name="connsiteY59" fmla="*/ 6576 h 10000"/>
                <a:gd name="connsiteX60" fmla="*/ 1459 w 9961"/>
                <a:gd name="connsiteY60" fmla="*/ 6299 h 10000"/>
                <a:gd name="connsiteX61" fmla="*/ 1523 w 9961"/>
                <a:gd name="connsiteY61" fmla="*/ 5944 h 10000"/>
                <a:gd name="connsiteX62" fmla="*/ 2546 w 9961"/>
                <a:gd name="connsiteY62" fmla="*/ 5716 h 10000"/>
                <a:gd name="connsiteX63" fmla="*/ 3729 w 9961"/>
                <a:gd name="connsiteY63" fmla="*/ 5641 h 10000"/>
                <a:gd name="connsiteX64" fmla="*/ 3792 w 9961"/>
                <a:gd name="connsiteY64" fmla="*/ 5337 h 10000"/>
                <a:gd name="connsiteX65" fmla="*/ 4144 w 9961"/>
                <a:gd name="connsiteY65" fmla="*/ 4831 h 10000"/>
                <a:gd name="connsiteX66" fmla="*/ 4624 w 9961"/>
                <a:gd name="connsiteY66" fmla="*/ 4326 h 10000"/>
                <a:gd name="connsiteX67" fmla="*/ 5071 w 9961"/>
                <a:gd name="connsiteY67" fmla="*/ 3642 h 10000"/>
                <a:gd name="connsiteX68" fmla="*/ 4751 w 9961"/>
                <a:gd name="connsiteY68" fmla="*/ 3162 h 10000"/>
                <a:gd name="connsiteX69" fmla="*/ 4783 w 9961"/>
                <a:gd name="connsiteY69" fmla="*/ 2858 h 10000"/>
                <a:gd name="connsiteX70" fmla="*/ 5423 w 9961"/>
                <a:gd name="connsiteY70" fmla="*/ 2428 h 10000"/>
                <a:gd name="connsiteX71" fmla="*/ 6094 w 9961"/>
                <a:gd name="connsiteY71" fmla="*/ 2124 h 10000"/>
                <a:gd name="connsiteX72" fmla="*/ 6445 w 9961"/>
                <a:gd name="connsiteY72" fmla="*/ 1948 h 10000"/>
                <a:gd name="connsiteX73" fmla="*/ 6636 w 9961"/>
                <a:gd name="connsiteY73" fmla="*/ 1619 h 10000"/>
                <a:gd name="connsiteX74" fmla="*/ 6860 w 9961"/>
                <a:gd name="connsiteY74" fmla="*/ 1063 h 10000"/>
                <a:gd name="connsiteX75" fmla="*/ 7180 w 9961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781 w 10000"/>
                <a:gd name="connsiteY13" fmla="*/ 1063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91 w 10000"/>
                <a:gd name="connsiteY38" fmla="*/ 7993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14 w 10000"/>
                <a:gd name="connsiteY36" fmla="*/ 7943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77 w 10000"/>
                <a:gd name="connsiteY42" fmla="*/ 8448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160 w 10000"/>
                <a:gd name="connsiteY43" fmla="*/ 8929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96 w 10000"/>
                <a:gd name="connsiteY44" fmla="*/ 9232 h 10000"/>
                <a:gd name="connsiteX45" fmla="*/ 367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96 w 10000"/>
                <a:gd name="connsiteY44" fmla="*/ 9232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16 w 10000"/>
                <a:gd name="connsiteY40" fmla="*/ 8044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07 w 10000"/>
                <a:gd name="connsiteY34" fmla="*/ 6981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653 w 10000"/>
                <a:gd name="connsiteY33" fmla="*/ 6779 h 10000"/>
                <a:gd name="connsiteX34" fmla="*/ 8150 w 10000"/>
                <a:gd name="connsiteY34" fmla="*/ 7049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718 w 10000"/>
                <a:gd name="connsiteY33" fmla="*/ 6830 h 10000"/>
                <a:gd name="connsiteX34" fmla="*/ 8150 w 10000"/>
                <a:gd name="connsiteY34" fmla="*/ 7049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  <a:gd name="connsiteX0" fmla="*/ 7208 w 10000"/>
                <a:gd name="connsiteY0" fmla="*/ 835 h 10000"/>
                <a:gd name="connsiteX1" fmla="*/ 6791 w 10000"/>
                <a:gd name="connsiteY1" fmla="*/ 556 h 10000"/>
                <a:gd name="connsiteX2" fmla="*/ 6374 w 10000"/>
                <a:gd name="connsiteY2" fmla="*/ 203 h 10000"/>
                <a:gd name="connsiteX3" fmla="*/ 6887 w 10000"/>
                <a:gd name="connsiteY3" fmla="*/ 228 h 10000"/>
                <a:gd name="connsiteX4" fmla="*/ 7176 w 10000"/>
                <a:gd name="connsiteY4" fmla="*/ 304 h 10000"/>
                <a:gd name="connsiteX5" fmla="*/ 7754 w 10000"/>
                <a:gd name="connsiteY5" fmla="*/ 203 h 10000"/>
                <a:gd name="connsiteX6" fmla="*/ 8074 w 10000"/>
                <a:gd name="connsiteY6" fmla="*/ 0 h 10000"/>
                <a:gd name="connsiteX7" fmla="*/ 8266 w 10000"/>
                <a:gd name="connsiteY7" fmla="*/ 354 h 10000"/>
                <a:gd name="connsiteX8" fmla="*/ 9230 w 10000"/>
                <a:gd name="connsiteY8" fmla="*/ 0 h 10000"/>
                <a:gd name="connsiteX9" fmla="*/ 9904 w 10000"/>
                <a:gd name="connsiteY9" fmla="*/ 253 h 10000"/>
                <a:gd name="connsiteX10" fmla="*/ 10000 w 10000"/>
                <a:gd name="connsiteY10" fmla="*/ 581 h 10000"/>
                <a:gd name="connsiteX11" fmla="*/ 9679 w 10000"/>
                <a:gd name="connsiteY11" fmla="*/ 835 h 10000"/>
                <a:gd name="connsiteX12" fmla="*/ 9198 w 10000"/>
                <a:gd name="connsiteY12" fmla="*/ 986 h 10000"/>
                <a:gd name="connsiteX13" fmla="*/ 8803 w 10000"/>
                <a:gd name="connsiteY13" fmla="*/ 1012 h 10000"/>
                <a:gd name="connsiteX14" fmla="*/ 8363 w 10000"/>
                <a:gd name="connsiteY14" fmla="*/ 709 h 10000"/>
                <a:gd name="connsiteX15" fmla="*/ 8299 w 10000"/>
                <a:gd name="connsiteY15" fmla="*/ 1088 h 10000"/>
                <a:gd name="connsiteX16" fmla="*/ 8396 w 10000"/>
                <a:gd name="connsiteY16" fmla="*/ 1669 h 10000"/>
                <a:gd name="connsiteX17" fmla="*/ 8203 w 10000"/>
                <a:gd name="connsiteY17" fmla="*/ 2124 h 10000"/>
                <a:gd name="connsiteX18" fmla="*/ 7658 w 10000"/>
                <a:gd name="connsiteY18" fmla="*/ 2403 h 10000"/>
                <a:gd name="connsiteX19" fmla="*/ 7722 w 10000"/>
                <a:gd name="connsiteY19" fmla="*/ 2858 h 10000"/>
                <a:gd name="connsiteX20" fmla="*/ 7851 w 10000"/>
                <a:gd name="connsiteY20" fmla="*/ 3137 h 10000"/>
                <a:gd name="connsiteX21" fmla="*/ 8299 w 10000"/>
                <a:gd name="connsiteY21" fmla="*/ 3162 h 10000"/>
                <a:gd name="connsiteX22" fmla="*/ 8524 w 10000"/>
                <a:gd name="connsiteY22" fmla="*/ 3592 h 10000"/>
                <a:gd name="connsiteX23" fmla="*/ 8491 w 10000"/>
                <a:gd name="connsiteY23" fmla="*/ 4047 h 10000"/>
                <a:gd name="connsiteX24" fmla="*/ 8973 w 10000"/>
                <a:gd name="connsiteY24" fmla="*/ 4376 h 10000"/>
                <a:gd name="connsiteX25" fmla="*/ 9134 w 10000"/>
                <a:gd name="connsiteY25" fmla="*/ 4502 h 10000"/>
                <a:gd name="connsiteX26" fmla="*/ 9423 w 10000"/>
                <a:gd name="connsiteY26" fmla="*/ 4705 h 10000"/>
                <a:gd name="connsiteX27" fmla="*/ 9614 w 10000"/>
                <a:gd name="connsiteY27" fmla="*/ 5211 h 10000"/>
                <a:gd name="connsiteX28" fmla="*/ 9455 w 10000"/>
                <a:gd name="connsiteY28" fmla="*/ 5514 h 10000"/>
                <a:gd name="connsiteX29" fmla="*/ 9230 w 10000"/>
                <a:gd name="connsiteY29" fmla="*/ 5666 h 10000"/>
                <a:gd name="connsiteX30" fmla="*/ 8845 w 10000"/>
                <a:gd name="connsiteY30" fmla="*/ 6045 h 10000"/>
                <a:gd name="connsiteX31" fmla="*/ 8491 w 10000"/>
                <a:gd name="connsiteY31" fmla="*/ 6171 h 10000"/>
                <a:gd name="connsiteX32" fmla="*/ 8556 w 10000"/>
                <a:gd name="connsiteY32" fmla="*/ 6526 h 10000"/>
                <a:gd name="connsiteX33" fmla="*/ 8718 w 10000"/>
                <a:gd name="connsiteY33" fmla="*/ 6830 h 10000"/>
                <a:gd name="connsiteX34" fmla="*/ 8150 w 10000"/>
                <a:gd name="connsiteY34" fmla="*/ 7049 h 10000"/>
                <a:gd name="connsiteX35" fmla="*/ 7851 w 10000"/>
                <a:gd name="connsiteY35" fmla="*/ 7639 h 10000"/>
                <a:gd name="connsiteX36" fmla="*/ 7957 w 10000"/>
                <a:gd name="connsiteY36" fmla="*/ 7977 h 10000"/>
                <a:gd name="connsiteX37" fmla="*/ 7080 w 10000"/>
                <a:gd name="connsiteY37" fmla="*/ 8144 h 10000"/>
                <a:gd name="connsiteX38" fmla="*/ 6726 w 10000"/>
                <a:gd name="connsiteY38" fmla="*/ 8044 h 10000"/>
                <a:gd name="connsiteX39" fmla="*/ 5860 w 10000"/>
                <a:gd name="connsiteY39" fmla="*/ 8119 h 10000"/>
                <a:gd name="connsiteX40" fmla="*/ 5381 w 10000"/>
                <a:gd name="connsiteY40" fmla="*/ 8095 h 10000"/>
                <a:gd name="connsiteX41" fmla="*/ 4994 w 10000"/>
                <a:gd name="connsiteY41" fmla="*/ 8272 h 10000"/>
                <a:gd name="connsiteX42" fmla="*/ 4599 w 10000"/>
                <a:gd name="connsiteY42" fmla="*/ 8550 h 10000"/>
                <a:gd name="connsiteX43" fmla="*/ 4268 w 10000"/>
                <a:gd name="connsiteY43" fmla="*/ 8946 h 10000"/>
                <a:gd name="connsiteX44" fmla="*/ 4031 w 10000"/>
                <a:gd name="connsiteY44" fmla="*/ 9181 h 10000"/>
                <a:gd name="connsiteX45" fmla="*/ 3958 w 10000"/>
                <a:gd name="connsiteY45" fmla="*/ 9435 h 10000"/>
                <a:gd name="connsiteX46" fmla="*/ 3197 w 10000"/>
                <a:gd name="connsiteY46" fmla="*/ 9612 h 10000"/>
                <a:gd name="connsiteX47" fmla="*/ 2749 w 10000"/>
                <a:gd name="connsiteY47" fmla="*/ 9789 h 10000"/>
                <a:gd name="connsiteX48" fmla="*/ 2363 w 10000"/>
                <a:gd name="connsiteY48" fmla="*/ 9966 h 10000"/>
                <a:gd name="connsiteX49" fmla="*/ 1786 w 10000"/>
                <a:gd name="connsiteY49" fmla="*/ 9991 h 10000"/>
                <a:gd name="connsiteX50" fmla="*/ 1529 w 10000"/>
                <a:gd name="connsiteY50" fmla="*/ 9789 h 10000"/>
                <a:gd name="connsiteX51" fmla="*/ 1241 w 10000"/>
                <a:gd name="connsiteY51" fmla="*/ 9031 h 10000"/>
                <a:gd name="connsiteX52" fmla="*/ 695 w 10000"/>
                <a:gd name="connsiteY52" fmla="*/ 8853 h 10000"/>
                <a:gd name="connsiteX53" fmla="*/ 246 w 10000"/>
                <a:gd name="connsiteY53" fmla="*/ 8601 h 10000"/>
                <a:gd name="connsiteX54" fmla="*/ 21 w 10000"/>
                <a:gd name="connsiteY54" fmla="*/ 8272 h 10000"/>
                <a:gd name="connsiteX55" fmla="*/ 53 w 10000"/>
                <a:gd name="connsiteY55" fmla="*/ 7968 h 10000"/>
                <a:gd name="connsiteX56" fmla="*/ 21 w 10000"/>
                <a:gd name="connsiteY56" fmla="*/ 7892 h 10000"/>
                <a:gd name="connsiteX57" fmla="*/ 407 w 10000"/>
                <a:gd name="connsiteY57" fmla="*/ 7664 h 10000"/>
                <a:gd name="connsiteX58" fmla="*/ 1048 w 10000"/>
                <a:gd name="connsiteY58" fmla="*/ 7108 h 10000"/>
                <a:gd name="connsiteX59" fmla="*/ 1112 w 10000"/>
                <a:gd name="connsiteY59" fmla="*/ 6576 h 10000"/>
                <a:gd name="connsiteX60" fmla="*/ 1465 w 10000"/>
                <a:gd name="connsiteY60" fmla="*/ 6299 h 10000"/>
                <a:gd name="connsiteX61" fmla="*/ 1529 w 10000"/>
                <a:gd name="connsiteY61" fmla="*/ 5944 h 10000"/>
                <a:gd name="connsiteX62" fmla="*/ 2556 w 10000"/>
                <a:gd name="connsiteY62" fmla="*/ 5716 h 10000"/>
                <a:gd name="connsiteX63" fmla="*/ 3744 w 10000"/>
                <a:gd name="connsiteY63" fmla="*/ 5641 h 10000"/>
                <a:gd name="connsiteX64" fmla="*/ 3807 w 10000"/>
                <a:gd name="connsiteY64" fmla="*/ 5337 h 10000"/>
                <a:gd name="connsiteX65" fmla="*/ 4160 w 10000"/>
                <a:gd name="connsiteY65" fmla="*/ 4831 h 10000"/>
                <a:gd name="connsiteX66" fmla="*/ 4642 w 10000"/>
                <a:gd name="connsiteY66" fmla="*/ 4326 h 10000"/>
                <a:gd name="connsiteX67" fmla="*/ 5091 w 10000"/>
                <a:gd name="connsiteY67" fmla="*/ 3642 h 10000"/>
                <a:gd name="connsiteX68" fmla="*/ 4770 w 10000"/>
                <a:gd name="connsiteY68" fmla="*/ 3162 h 10000"/>
                <a:gd name="connsiteX69" fmla="*/ 4802 w 10000"/>
                <a:gd name="connsiteY69" fmla="*/ 2858 h 10000"/>
                <a:gd name="connsiteX70" fmla="*/ 5444 w 10000"/>
                <a:gd name="connsiteY70" fmla="*/ 2428 h 10000"/>
                <a:gd name="connsiteX71" fmla="*/ 6118 w 10000"/>
                <a:gd name="connsiteY71" fmla="*/ 2124 h 10000"/>
                <a:gd name="connsiteX72" fmla="*/ 6470 w 10000"/>
                <a:gd name="connsiteY72" fmla="*/ 1948 h 10000"/>
                <a:gd name="connsiteX73" fmla="*/ 6662 w 10000"/>
                <a:gd name="connsiteY73" fmla="*/ 1619 h 10000"/>
                <a:gd name="connsiteX74" fmla="*/ 6887 w 10000"/>
                <a:gd name="connsiteY74" fmla="*/ 1063 h 10000"/>
                <a:gd name="connsiteX75" fmla="*/ 7208 w 10000"/>
                <a:gd name="connsiteY75" fmla="*/ 83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0000" h="10000">
                  <a:moveTo>
                    <a:pt x="7208" y="835"/>
                  </a:moveTo>
                  <a:cubicBezTo>
                    <a:pt x="7037" y="793"/>
                    <a:pt x="6941" y="616"/>
                    <a:pt x="6791" y="556"/>
                  </a:cubicBezTo>
                  <a:cubicBezTo>
                    <a:pt x="6652" y="455"/>
                    <a:pt x="6353" y="270"/>
                    <a:pt x="6374" y="203"/>
                  </a:cubicBezTo>
                  <a:cubicBezTo>
                    <a:pt x="6545" y="168"/>
                    <a:pt x="6716" y="185"/>
                    <a:pt x="6887" y="228"/>
                  </a:cubicBezTo>
                  <a:lnTo>
                    <a:pt x="7176" y="304"/>
                  </a:lnTo>
                  <a:cubicBezTo>
                    <a:pt x="7369" y="253"/>
                    <a:pt x="7560" y="245"/>
                    <a:pt x="7754" y="203"/>
                  </a:cubicBezTo>
                  <a:cubicBezTo>
                    <a:pt x="7882" y="101"/>
                    <a:pt x="7903" y="42"/>
                    <a:pt x="8074" y="0"/>
                  </a:cubicBezTo>
                  <a:cubicBezTo>
                    <a:pt x="8128" y="160"/>
                    <a:pt x="8053" y="295"/>
                    <a:pt x="8266" y="354"/>
                  </a:cubicBezTo>
                  <a:cubicBezTo>
                    <a:pt x="8545" y="321"/>
                    <a:pt x="8951" y="76"/>
                    <a:pt x="9230" y="0"/>
                  </a:cubicBezTo>
                  <a:cubicBezTo>
                    <a:pt x="9444" y="25"/>
                    <a:pt x="9722" y="160"/>
                    <a:pt x="9904" y="253"/>
                  </a:cubicBezTo>
                  <a:cubicBezTo>
                    <a:pt x="10042" y="413"/>
                    <a:pt x="10074" y="354"/>
                    <a:pt x="10000" y="581"/>
                  </a:cubicBezTo>
                  <a:cubicBezTo>
                    <a:pt x="9967" y="666"/>
                    <a:pt x="9775" y="809"/>
                    <a:pt x="9679" y="835"/>
                  </a:cubicBezTo>
                  <a:cubicBezTo>
                    <a:pt x="9518" y="877"/>
                    <a:pt x="9344" y="957"/>
                    <a:pt x="9198" y="986"/>
                  </a:cubicBezTo>
                  <a:cubicBezTo>
                    <a:pt x="9052" y="1015"/>
                    <a:pt x="8964" y="970"/>
                    <a:pt x="8803" y="1012"/>
                  </a:cubicBezTo>
                  <a:cubicBezTo>
                    <a:pt x="8707" y="802"/>
                    <a:pt x="8769" y="633"/>
                    <a:pt x="8363" y="709"/>
                  </a:cubicBezTo>
                  <a:cubicBezTo>
                    <a:pt x="8320" y="911"/>
                    <a:pt x="8294" y="927"/>
                    <a:pt x="8299" y="1088"/>
                  </a:cubicBezTo>
                  <a:cubicBezTo>
                    <a:pt x="8304" y="1248"/>
                    <a:pt x="8396" y="1669"/>
                    <a:pt x="8396" y="1669"/>
                  </a:cubicBezTo>
                  <a:cubicBezTo>
                    <a:pt x="8407" y="1813"/>
                    <a:pt x="8374" y="1990"/>
                    <a:pt x="8203" y="2124"/>
                  </a:cubicBezTo>
                  <a:cubicBezTo>
                    <a:pt x="8064" y="2235"/>
                    <a:pt x="7829" y="2310"/>
                    <a:pt x="7658" y="2403"/>
                  </a:cubicBezTo>
                  <a:cubicBezTo>
                    <a:pt x="7539" y="2546"/>
                    <a:pt x="7785" y="2698"/>
                    <a:pt x="7722" y="2858"/>
                  </a:cubicBezTo>
                  <a:cubicBezTo>
                    <a:pt x="7732" y="2925"/>
                    <a:pt x="7722" y="3095"/>
                    <a:pt x="7851" y="3137"/>
                  </a:cubicBezTo>
                  <a:cubicBezTo>
                    <a:pt x="7999" y="3212"/>
                    <a:pt x="8161" y="3120"/>
                    <a:pt x="8299" y="3162"/>
                  </a:cubicBezTo>
                  <a:cubicBezTo>
                    <a:pt x="8352" y="3381"/>
                    <a:pt x="8363" y="3474"/>
                    <a:pt x="8524" y="3592"/>
                  </a:cubicBezTo>
                  <a:cubicBezTo>
                    <a:pt x="8566" y="3642"/>
                    <a:pt x="8491" y="4047"/>
                    <a:pt x="8491" y="4047"/>
                  </a:cubicBezTo>
                  <a:cubicBezTo>
                    <a:pt x="8524" y="4410"/>
                    <a:pt x="8663" y="4131"/>
                    <a:pt x="8973" y="4376"/>
                  </a:cubicBezTo>
                  <a:cubicBezTo>
                    <a:pt x="9058" y="4443"/>
                    <a:pt x="9037" y="4443"/>
                    <a:pt x="9134" y="4502"/>
                  </a:cubicBezTo>
                  <a:cubicBezTo>
                    <a:pt x="9219" y="4553"/>
                    <a:pt x="9326" y="4671"/>
                    <a:pt x="9423" y="4705"/>
                  </a:cubicBezTo>
                  <a:cubicBezTo>
                    <a:pt x="9518" y="4789"/>
                    <a:pt x="9603" y="5076"/>
                    <a:pt x="9614" y="5211"/>
                  </a:cubicBezTo>
                  <a:cubicBezTo>
                    <a:pt x="9614" y="5295"/>
                    <a:pt x="9518" y="5439"/>
                    <a:pt x="9455" y="5514"/>
                  </a:cubicBezTo>
                  <a:cubicBezTo>
                    <a:pt x="9390" y="5590"/>
                    <a:pt x="9326" y="5582"/>
                    <a:pt x="9230" y="5666"/>
                  </a:cubicBezTo>
                  <a:cubicBezTo>
                    <a:pt x="9144" y="5767"/>
                    <a:pt x="8973" y="5970"/>
                    <a:pt x="8845" y="6045"/>
                  </a:cubicBezTo>
                  <a:cubicBezTo>
                    <a:pt x="8727" y="6113"/>
                    <a:pt x="8631" y="6172"/>
                    <a:pt x="8491" y="6171"/>
                  </a:cubicBezTo>
                  <a:cubicBezTo>
                    <a:pt x="8449" y="6324"/>
                    <a:pt x="8503" y="6315"/>
                    <a:pt x="8556" y="6526"/>
                  </a:cubicBezTo>
                  <a:cubicBezTo>
                    <a:pt x="8577" y="6602"/>
                    <a:pt x="8811" y="6771"/>
                    <a:pt x="8718" y="6830"/>
                  </a:cubicBezTo>
                  <a:cubicBezTo>
                    <a:pt x="8607" y="6900"/>
                    <a:pt x="8556" y="7024"/>
                    <a:pt x="8150" y="7049"/>
                  </a:cubicBezTo>
                  <a:cubicBezTo>
                    <a:pt x="8032" y="7294"/>
                    <a:pt x="7883" y="7484"/>
                    <a:pt x="7851" y="7639"/>
                  </a:cubicBezTo>
                  <a:cubicBezTo>
                    <a:pt x="7819" y="7794"/>
                    <a:pt x="8182" y="7706"/>
                    <a:pt x="7957" y="7977"/>
                  </a:cubicBezTo>
                  <a:cubicBezTo>
                    <a:pt x="7732" y="8028"/>
                    <a:pt x="7229" y="8187"/>
                    <a:pt x="7080" y="8144"/>
                  </a:cubicBezTo>
                  <a:cubicBezTo>
                    <a:pt x="6909" y="8111"/>
                    <a:pt x="6929" y="8095"/>
                    <a:pt x="6726" y="8044"/>
                  </a:cubicBezTo>
                  <a:cubicBezTo>
                    <a:pt x="6224" y="8103"/>
                    <a:pt x="6310" y="8069"/>
                    <a:pt x="5860" y="8119"/>
                  </a:cubicBezTo>
                  <a:cubicBezTo>
                    <a:pt x="5507" y="8144"/>
                    <a:pt x="5637" y="7893"/>
                    <a:pt x="5381" y="8095"/>
                  </a:cubicBezTo>
                  <a:cubicBezTo>
                    <a:pt x="5370" y="8120"/>
                    <a:pt x="5027" y="8255"/>
                    <a:pt x="4994" y="8272"/>
                  </a:cubicBezTo>
                  <a:cubicBezTo>
                    <a:pt x="4940" y="8305"/>
                    <a:pt x="4695" y="8525"/>
                    <a:pt x="4599" y="8550"/>
                  </a:cubicBezTo>
                  <a:cubicBezTo>
                    <a:pt x="4536" y="8651"/>
                    <a:pt x="4354" y="8853"/>
                    <a:pt x="4268" y="8946"/>
                  </a:cubicBezTo>
                  <a:cubicBezTo>
                    <a:pt x="4257" y="8971"/>
                    <a:pt x="4063" y="9165"/>
                    <a:pt x="4031" y="9181"/>
                  </a:cubicBezTo>
                  <a:cubicBezTo>
                    <a:pt x="3977" y="9215"/>
                    <a:pt x="4097" y="9363"/>
                    <a:pt x="3958" y="9435"/>
                  </a:cubicBezTo>
                  <a:cubicBezTo>
                    <a:pt x="3819" y="9507"/>
                    <a:pt x="3551" y="9511"/>
                    <a:pt x="3197" y="9612"/>
                  </a:cubicBezTo>
                  <a:cubicBezTo>
                    <a:pt x="2941" y="9646"/>
                    <a:pt x="2973" y="9671"/>
                    <a:pt x="2749" y="9789"/>
                  </a:cubicBezTo>
                  <a:cubicBezTo>
                    <a:pt x="2662" y="9832"/>
                    <a:pt x="2363" y="9966"/>
                    <a:pt x="2363" y="9966"/>
                  </a:cubicBezTo>
                  <a:cubicBezTo>
                    <a:pt x="2118" y="9958"/>
                    <a:pt x="2032" y="10025"/>
                    <a:pt x="1786" y="9991"/>
                  </a:cubicBezTo>
                  <a:cubicBezTo>
                    <a:pt x="1732" y="9983"/>
                    <a:pt x="1551" y="9815"/>
                    <a:pt x="1529" y="9789"/>
                  </a:cubicBezTo>
                  <a:cubicBezTo>
                    <a:pt x="1434" y="9646"/>
                    <a:pt x="1304" y="9182"/>
                    <a:pt x="1241" y="9031"/>
                  </a:cubicBezTo>
                  <a:cubicBezTo>
                    <a:pt x="1187" y="8895"/>
                    <a:pt x="866" y="8895"/>
                    <a:pt x="695" y="8853"/>
                  </a:cubicBezTo>
                  <a:cubicBezTo>
                    <a:pt x="514" y="8718"/>
                    <a:pt x="363" y="8693"/>
                    <a:pt x="246" y="8601"/>
                  </a:cubicBezTo>
                  <a:cubicBezTo>
                    <a:pt x="182" y="8516"/>
                    <a:pt x="21" y="8398"/>
                    <a:pt x="21" y="8272"/>
                  </a:cubicBezTo>
                  <a:cubicBezTo>
                    <a:pt x="42" y="8161"/>
                    <a:pt x="-21" y="8060"/>
                    <a:pt x="53" y="7968"/>
                  </a:cubicBezTo>
                  <a:cubicBezTo>
                    <a:pt x="96" y="7917"/>
                    <a:pt x="-53" y="7909"/>
                    <a:pt x="21" y="7892"/>
                  </a:cubicBezTo>
                  <a:cubicBezTo>
                    <a:pt x="172" y="7859"/>
                    <a:pt x="277" y="7731"/>
                    <a:pt x="407" y="7664"/>
                  </a:cubicBezTo>
                  <a:cubicBezTo>
                    <a:pt x="760" y="7437"/>
                    <a:pt x="877" y="7201"/>
                    <a:pt x="1048" y="7108"/>
                  </a:cubicBezTo>
                  <a:cubicBezTo>
                    <a:pt x="1209" y="6855"/>
                    <a:pt x="1027" y="6855"/>
                    <a:pt x="1112" y="6576"/>
                  </a:cubicBezTo>
                  <a:cubicBezTo>
                    <a:pt x="1133" y="6509"/>
                    <a:pt x="1400" y="6332"/>
                    <a:pt x="1465" y="6299"/>
                  </a:cubicBezTo>
                  <a:cubicBezTo>
                    <a:pt x="1635" y="6197"/>
                    <a:pt x="1326" y="5961"/>
                    <a:pt x="1529" y="5944"/>
                  </a:cubicBezTo>
                  <a:cubicBezTo>
                    <a:pt x="1743" y="5827"/>
                    <a:pt x="2310" y="5767"/>
                    <a:pt x="2556" y="5716"/>
                  </a:cubicBezTo>
                  <a:cubicBezTo>
                    <a:pt x="2738" y="5573"/>
                    <a:pt x="3498" y="5657"/>
                    <a:pt x="3744" y="5641"/>
                  </a:cubicBezTo>
                  <a:cubicBezTo>
                    <a:pt x="3936" y="5607"/>
                    <a:pt x="3807" y="5337"/>
                    <a:pt x="3807" y="5337"/>
                  </a:cubicBezTo>
                  <a:cubicBezTo>
                    <a:pt x="4032" y="5068"/>
                    <a:pt x="3861" y="5068"/>
                    <a:pt x="4160" y="4831"/>
                  </a:cubicBezTo>
                  <a:cubicBezTo>
                    <a:pt x="4353" y="4655"/>
                    <a:pt x="4257" y="4680"/>
                    <a:pt x="4642" y="4326"/>
                  </a:cubicBezTo>
                  <a:cubicBezTo>
                    <a:pt x="4705" y="4072"/>
                    <a:pt x="5006" y="3896"/>
                    <a:pt x="5091" y="3642"/>
                  </a:cubicBezTo>
                  <a:cubicBezTo>
                    <a:pt x="5112" y="3424"/>
                    <a:pt x="4813" y="3288"/>
                    <a:pt x="4770" y="3162"/>
                  </a:cubicBezTo>
                  <a:cubicBezTo>
                    <a:pt x="4726" y="3027"/>
                    <a:pt x="4705" y="2967"/>
                    <a:pt x="4802" y="2858"/>
                  </a:cubicBezTo>
                  <a:cubicBezTo>
                    <a:pt x="4716" y="2124"/>
                    <a:pt x="4705" y="2428"/>
                    <a:pt x="5444" y="2428"/>
                  </a:cubicBezTo>
                  <a:cubicBezTo>
                    <a:pt x="5753" y="2344"/>
                    <a:pt x="5829" y="2277"/>
                    <a:pt x="6118" y="2124"/>
                  </a:cubicBezTo>
                  <a:cubicBezTo>
                    <a:pt x="6256" y="2057"/>
                    <a:pt x="6321" y="2024"/>
                    <a:pt x="6470" y="1948"/>
                  </a:cubicBezTo>
                  <a:cubicBezTo>
                    <a:pt x="6502" y="1864"/>
                    <a:pt x="6662" y="1619"/>
                    <a:pt x="6662" y="1619"/>
                  </a:cubicBezTo>
                  <a:cubicBezTo>
                    <a:pt x="6706" y="1399"/>
                    <a:pt x="6716" y="1248"/>
                    <a:pt x="6887" y="1063"/>
                  </a:cubicBezTo>
                  <a:cubicBezTo>
                    <a:pt x="6962" y="885"/>
                    <a:pt x="7208" y="961"/>
                    <a:pt x="7208" y="835"/>
                  </a:cubicBezTo>
                  <a:close/>
                </a:path>
              </a:pathLst>
            </a:custGeom>
            <a:solidFill>
              <a:srgbClr val="FFD03B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4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4320416" y="5121167"/>
              <a:ext cx="1574293" cy="1375357"/>
            </a:xfrm>
            <a:custGeom>
              <a:avLst/>
              <a:gdLst>
                <a:gd name="T0" fmla="*/ 705 w 1405"/>
                <a:gd name="T1" fmla="*/ 20 h 1228"/>
                <a:gd name="T2" fmla="*/ 759 w 1405"/>
                <a:gd name="T3" fmla="*/ 68 h 1228"/>
                <a:gd name="T4" fmla="*/ 849 w 1405"/>
                <a:gd name="T5" fmla="*/ 134 h 1228"/>
                <a:gd name="T6" fmla="*/ 939 w 1405"/>
                <a:gd name="T7" fmla="*/ 144 h 1228"/>
                <a:gd name="T8" fmla="*/ 1017 w 1405"/>
                <a:gd name="T9" fmla="*/ 120 h 1228"/>
                <a:gd name="T10" fmla="*/ 1005 w 1405"/>
                <a:gd name="T11" fmla="*/ 185 h 1228"/>
                <a:gd name="T12" fmla="*/ 990 w 1405"/>
                <a:gd name="T13" fmla="*/ 260 h 1228"/>
                <a:gd name="T14" fmla="*/ 1047 w 1405"/>
                <a:gd name="T15" fmla="*/ 347 h 1228"/>
                <a:gd name="T16" fmla="*/ 1062 w 1405"/>
                <a:gd name="T17" fmla="*/ 440 h 1228"/>
                <a:gd name="T18" fmla="*/ 1164 w 1405"/>
                <a:gd name="T19" fmla="*/ 407 h 1228"/>
                <a:gd name="T20" fmla="*/ 1251 w 1405"/>
                <a:gd name="T21" fmla="*/ 426 h 1228"/>
                <a:gd name="T22" fmla="*/ 1326 w 1405"/>
                <a:gd name="T23" fmla="*/ 402 h 1228"/>
                <a:gd name="T24" fmla="*/ 1374 w 1405"/>
                <a:gd name="T25" fmla="*/ 429 h 1228"/>
                <a:gd name="T26" fmla="*/ 1392 w 1405"/>
                <a:gd name="T27" fmla="*/ 486 h 1228"/>
                <a:gd name="T28" fmla="*/ 1356 w 1405"/>
                <a:gd name="T29" fmla="*/ 582 h 1228"/>
                <a:gd name="T30" fmla="*/ 1290 w 1405"/>
                <a:gd name="T31" fmla="*/ 663 h 1228"/>
                <a:gd name="T32" fmla="*/ 1200 w 1405"/>
                <a:gd name="T33" fmla="*/ 834 h 1228"/>
                <a:gd name="T34" fmla="*/ 1128 w 1405"/>
                <a:gd name="T35" fmla="*/ 942 h 1228"/>
                <a:gd name="T36" fmla="*/ 1041 w 1405"/>
                <a:gd name="T37" fmla="*/ 978 h 1228"/>
                <a:gd name="T38" fmla="*/ 999 w 1405"/>
                <a:gd name="T39" fmla="*/ 1041 h 1228"/>
                <a:gd name="T40" fmla="*/ 951 w 1405"/>
                <a:gd name="T41" fmla="*/ 1074 h 1228"/>
                <a:gd name="T42" fmla="*/ 891 w 1405"/>
                <a:gd name="T43" fmla="*/ 1122 h 1228"/>
                <a:gd name="T44" fmla="*/ 816 w 1405"/>
                <a:gd name="T45" fmla="*/ 1179 h 1228"/>
                <a:gd name="T46" fmla="*/ 732 w 1405"/>
                <a:gd name="T47" fmla="*/ 1203 h 1228"/>
                <a:gd name="T48" fmla="*/ 579 w 1405"/>
                <a:gd name="T49" fmla="*/ 1206 h 1228"/>
                <a:gd name="T50" fmla="*/ 429 w 1405"/>
                <a:gd name="T51" fmla="*/ 1221 h 1228"/>
                <a:gd name="T52" fmla="*/ 345 w 1405"/>
                <a:gd name="T53" fmla="*/ 1173 h 1228"/>
                <a:gd name="T54" fmla="*/ 171 w 1405"/>
                <a:gd name="T55" fmla="*/ 1146 h 1228"/>
                <a:gd name="T56" fmla="*/ 0 w 1405"/>
                <a:gd name="T57" fmla="*/ 1083 h 1228"/>
                <a:gd name="T58" fmla="*/ 120 w 1405"/>
                <a:gd name="T59" fmla="*/ 1005 h 1228"/>
                <a:gd name="T60" fmla="*/ 192 w 1405"/>
                <a:gd name="T61" fmla="*/ 915 h 1228"/>
                <a:gd name="T62" fmla="*/ 309 w 1405"/>
                <a:gd name="T63" fmla="*/ 885 h 1228"/>
                <a:gd name="T64" fmla="*/ 480 w 1405"/>
                <a:gd name="T65" fmla="*/ 870 h 1228"/>
                <a:gd name="T66" fmla="*/ 489 w 1405"/>
                <a:gd name="T67" fmla="*/ 774 h 1228"/>
                <a:gd name="T68" fmla="*/ 552 w 1405"/>
                <a:gd name="T69" fmla="*/ 735 h 1228"/>
                <a:gd name="T70" fmla="*/ 585 w 1405"/>
                <a:gd name="T71" fmla="*/ 627 h 1228"/>
                <a:gd name="T72" fmla="*/ 633 w 1405"/>
                <a:gd name="T73" fmla="*/ 567 h 1228"/>
                <a:gd name="T74" fmla="*/ 576 w 1405"/>
                <a:gd name="T75" fmla="*/ 438 h 1228"/>
                <a:gd name="T76" fmla="*/ 537 w 1405"/>
                <a:gd name="T77" fmla="*/ 398 h 1228"/>
                <a:gd name="T78" fmla="*/ 471 w 1405"/>
                <a:gd name="T79" fmla="*/ 296 h 1228"/>
                <a:gd name="T80" fmla="*/ 492 w 1405"/>
                <a:gd name="T81" fmla="*/ 185 h 1228"/>
                <a:gd name="T82" fmla="*/ 522 w 1405"/>
                <a:gd name="T83" fmla="*/ 153 h 1228"/>
                <a:gd name="T84" fmla="*/ 519 w 1405"/>
                <a:gd name="T85" fmla="*/ 33 h 1228"/>
                <a:gd name="T86" fmla="*/ 552 w 1405"/>
                <a:gd name="T87" fmla="*/ 0 h 1228"/>
                <a:gd name="T88" fmla="*/ 591 w 1405"/>
                <a:gd name="T89" fmla="*/ 42 h 1228"/>
                <a:gd name="T90" fmla="*/ 666 w 1405"/>
                <a:gd name="T91" fmla="*/ 12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5" h="1228">
                  <a:moveTo>
                    <a:pt x="666" y="12"/>
                  </a:moveTo>
                  <a:cubicBezTo>
                    <a:pt x="678" y="20"/>
                    <a:pt x="695" y="11"/>
                    <a:pt x="705" y="20"/>
                  </a:cubicBezTo>
                  <a:cubicBezTo>
                    <a:pt x="712" y="26"/>
                    <a:pt x="721" y="47"/>
                    <a:pt x="726" y="57"/>
                  </a:cubicBezTo>
                  <a:cubicBezTo>
                    <a:pt x="731" y="67"/>
                    <a:pt x="750" y="59"/>
                    <a:pt x="759" y="68"/>
                  </a:cubicBezTo>
                  <a:cubicBezTo>
                    <a:pt x="773" y="82"/>
                    <a:pt x="781" y="99"/>
                    <a:pt x="798" y="111"/>
                  </a:cubicBezTo>
                  <a:cubicBezTo>
                    <a:pt x="809" y="144"/>
                    <a:pt x="819" y="124"/>
                    <a:pt x="849" y="134"/>
                  </a:cubicBezTo>
                  <a:cubicBezTo>
                    <a:pt x="866" y="139"/>
                    <a:pt x="882" y="132"/>
                    <a:pt x="897" y="134"/>
                  </a:cubicBezTo>
                  <a:cubicBezTo>
                    <a:pt x="912" y="136"/>
                    <a:pt x="926" y="145"/>
                    <a:pt x="939" y="144"/>
                  </a:cubicBezTo>
                  <a:cubicBezTo>
                    <a:pt x="961" y="140"/>
                    <a:pt x="959" y="140"/>
                    <a:pt x="975" y="129"/>
                  </a:cubicBezTo>
                  <a:cubicBezTo>
                    <a:pt x="985" y="122"/>
                    <a:pt x="1005" y="122"/>
                    <a:pt x="1017" y="120"/>
                  </a:cubicBezTo>
                  <a:cubicBezTo>
                    <a:pt x="1021" y="126"/>
                    <a:pt x="1025" y="132"/>
                    <a:pt x="1029" y="138"/>
                  </a:cubicBezTo>
                  <a:cubicBezTo>
                    <a:pt x="1032" y="143"/>
                    <a:pt x="1007" y="179"/>
                    <a:pt x="1005" y="185"/>
                  </a:cubicBezTo>
                  <a:cubicBezTo>
                    <a:pt x="1003" y="202"/>
                    <a:pt x="1019" y="208"/>
                    <a:pt x="1017" y="227"/>
                  </a:cubicBezTo>
                  <a:cubicBezTo>
                    <a:pt x="1005" y="246"/>
                    <a:pt x="999" y="242"/>
                    <a:pt x="990" y="260"/>
                  </a:cubicBezTo>
                  <a:cubicBezTo>
                    <a:pt x="994" y="273"/>
                    <a:pt x="1011" y="303"/>
                    <a:pt x="1020" y="312"/>
                  </a:cubicBezTo>
                  <a:cubicBezTo>
                    <a:pt x="1026" y="337"/>
                    <a:pt x="1033" y="326"/>
                    <a:pt x="1047" y="347"/>
                  </a:cubicBezTo>
                  <a:cubicBezTo>
                    <a:pt x="1067" y="377"/>
                    <a:pt x="1049" y="388"/>
                    <a:pt x="1071" y="402"/>
                  </a:cubicBezTo>
                  <a:cubicBezTo>
                    <a:pt x="1076" y="418"/>
                    <a:pt x="1066" y="422"/>
                    <a:pt x="1062" y="440"/>
                  </a:cubicBezTo>
                  <a:cubicBezTo>
                    <a:pt x="1086" y="446"/>
                    <a:pt x="1082" y="449"/>
                    <a:pt x="1128" y="446"/>
                  </a:cubicBezTo>
                  <a:cubicBezTo>
                    <a:pt x="1141" y="442"/>
                    <a:pt x="1161" y="422"/>
                    <a:pt x="1164" y="407"/>
                  </a:cubicBezTo>
                  <a:cubicBezTo>
                    <a:pt x="1184" y="415"/>
                    <a:pt x="1188" y="420"/>
                    <a:pt x="1209" y="425"/>
                  </a:cubicBezTo>
                  <a:cubicBezTo>
                    <a:pt x="1225" y="414"/>
                    <a:pt x="1233" y="432"/>
                    <a:pt x="1251" y="426"/>
                  </a:cubicBezTo>
                  <a:cubicBezTo>
                    <a:pt x="1269" y="431"/>
                    <a:pt x="1284" y="396"/>
                    <a:pt x="1302" y="390"/>
                  </a:cubicBezTo>
                  <a:cubicBezTo>
                    <a:pt x="1308" y="382"/>
                    <a:pt x="1315" y="395"/>
                    <a:pt x="1326" y="402"/>
                  </a:cubicBezTo>
                  <a:cubicBezTo>
                    <a:pt x="1349" y="417"/>
                    <a:pt x="1323" y="405"/>
                    <a:pt x="1341" y="420"/>
                  </a:cubicBezTo>
                  <a:cubicBezTo>
                    <a:pt x="1358" y="435"/>
                    <a:pt x="1356" y="419"/>
                    <a:pt x="1374" y="429"/>
                  </a:cubicBezTo>
                  <a:cubicBezTo>
                    <a:pt x="1405" y="446"/>
                    <a:pt x="1378" y="446"/>
                    <a:pt x="1398" y="453"/>
                  </a:cubicBezTo>
                  <a:cubicBezTo>
                    <a:pt x="1380" y="457"/>
                    <a:pt x="1396" y="470"/>
                    <a:pt x="1392" y="486"/>
                  </a:cubicBezTo>
                  <a:cubicBezTo>
                    <a:pt x="1397" y="512"/>
                    <a:pt x="1398" y="513"/>
                    <a:pt x="1386" y="537"/>
                  </a:cubicBezTo>
                  <a:cubicBezTo>
                    <a:pt x="1380" y="550"/>
                    <a:pt x="1371" y="577"/>
                    <a:pt x="1356" y="582"/>
                  </a:cubicBezTo>
                  <a:cubicBezTo>
                    <a:pt x="1345" y="598"/>
                    <a:pt x="1343" y="607"/>
                    <a:pt x="1329" y="621"/>
                  </a:cubicBezTo>
                  <a:cubicBezTo>
                    <a:pt x="1322" y="641"/>
                    <a:pt x="1304" y="649"/>
                    <a:pt x="1290" y="663"/>
                  </a:cubicBezTo>
                  <a:cubicBezTo>
                    <a:pt x="1281" y="710"/>
                    <a:pt x="1269" y="699"/>
                    <a:pt x="1230" y="777"/>
                  </a:cubicBezTo>
                  <a:cubicBezTo>
                    <a:pt x="1219" y="794"/>
                    <a:pt x="1220" y="827"/>
                    <a:pt x="1200" y="834"/>
                  </a:cubicBezTo>
                  <a:cubicBezTo>
                    <a:pt x="1191" y="862"/>
                    <a:pt x="1181" y="891"/>
                    <a:pt x="1170" y="918"/>
                  </a:cubicBezTo>
                  <a:cubicBezTo>
                    <a:pt x="1164" y="933"/>
                    <a:pt x="1143" y="932"/>
                    <a:pt x="1128" y="942"/>
                  </a:cubicBezTo>
                  <a:cubicBezTo>
                    <a:pt x="1114" y="951"/>
                    <a:pt x="1109" y="949"/>
                    <a:pt x="1092" y="951"/>
                  </a:cubicBezTo>
                  <a:cubicBezTo>
                    <a:pt x="1073" y="964"/>
                    <a:pt x="1061" y="965"/>
                    <a:pt x="1041" y="978"/>
                  </a:cubicBezTo>
                  <a:cubicBezTo>
                    <a:pt x="1034" y="989"/>
                    <a:pt x="1025" y="1013"/>
                    <a:pt x="1014" y="1020"/>
                  </a:cubicBezTo>
                  <a:cubicBezTo>
                    <a:pt x="1008" y="1030"/>
                    <a:pt x="1004" y="1031"/>
                    <a:pt x="999" y="1041"/>
                  </a:cubicBezTo>
                  <a:cubicBezTo>
                    <a:pt x="996" y="1048"/>
                    <a:pt x="982" y="1050"/>
                    <a:pt x="978" y="1056"/>
                  </a:cubicBezTo>
                  <a:cubicBezTo>
                    <a:pt x="969" y="1071"/>
                    <a:pt x="966" y="1067"/>
                    <a:pt x="951" y="1074"/>
                  </a:cubicBezTo>
                  <a:cubicBezTo>
                    <a:pt x="944" y="1080"/>
                    <a:pt x="928" y="1091"/>
                    <a:pt x="918" y="1095"/>
                  </a:cubicBezTo>
                  <a:cubicBezTo>
                    <a:pt x="906" y="1105"/>
                    <a:pt x="905" y="1118"/>
                    <a:pt x="891" y="1122"/>
                  </a:cubicBezTo>
                  <a:cubicBezTo>
                    <a:pt x="874" y="1135"/>
                    <a:pt x="864" y="1139"/>
                    <a:pt x="852" y="1158"/>
                  </a:cubicBezTo>
                  <a:cubicBezTo>
                    <a:pt x="837" y="1170"/>
                    <a:pt x="829" y="1174"/>
                    <a:pt x="816" y="1179"/>
                  </a:cubicBezTo>
                  <a:cubicBezTo>
                    <a:pt x="807" y="1177"/>
                    <a:pt x="774" y="1174"/>
                    <a:pt x="765" y="1173"/>
                  </a:cubicBezTo>
                  <a:cubicBezTo>
                    <a:pt x="760" y="1173"/>
                    <a:pt x="739" y="1202"/>
                    <a:pt x="732" y="1203"/>
                  </a:cubicBezTo>
                  <a:cubicBezTo>
                    <a:pt x="723" y="1212"/>
                    <a:pt x="709" y="1208"/>
                    <a:pt x="702" y="1218"/>
                  </a:cubicBezTo>
                  <a:cubicBezTo>
                    <a:pt x="646" y="1216"/>
                    <a:pt x="633" y="1200"/>
                    <a:pt x="579" y="1206"/>
                  </a:cubicBezTo>
                  <a:cubicBezTo>
                    <a:pt x="557" y="1200"/>
                    <a:pt x="495" y="1217"/>
                    <a:pt x="474" y="1224"/>
                  </a:cubicBezTo>
                  <a:cubicBezTo>
                    <a:pt x="461" y="1228"/>
                    <a:pt x="429" y="1221"/>
                    <a:pt x="429" y="1221"/>
                  </a:cubicBezTo>
                  <a:cubicBezTo>
                    <a:pt x="408" y="1216"/>
                    <a:pt x="406" y="1188"/>
                    <a:pt x="384" y="1185"/>
                  </a:cubicBezTo>
                  <a:cubicBezTo>
                    <a:pt x="369" y="1183"/>
                    <a:pt x="359" y="1180"/>
                    <a:pt x="345" y="1173"/>
                  </a:cubicBezTo>
                  <a:cubicBezTo>
                    <a:pt x="338" y="1169"/>
                    <a:pt x="297" y="1152"/>
                    <a:pt x="270" y="1152"/>
                  </a:cubicBezTo>
                  <a:cubicBezTo>
                    <a:pt x="226" y="1143"/>
                    <a:pt x="216" y="1150"/>
                    <a:pt x="171" y="1146"/>
                  </a:cubicBezTo>
                  <a:cubicBezTo>
                    <a:pt x="129" y="1146"/>
                    <a:pt x="99" y="1125"/>
                    <a:pt x="60" y="1119"/>
                  </a:cubicBezTo>
                  <a:cubicBezTo>
                    <a:pt x="39" y="1092"/>
                    <a:pt x="27" y="1095"/>
                    <a:pt x="0" y="1083"/>
                  </a:cubicBezTo>
                  <a:cubicBezTo>
                    <a:pt x="26" y="1066"/>
                    <a:pt x="85" y="1052"/>
                    <a:pt x="111" y="1035"/>
                  </a:cubicBezTo>
                  <a:cubicBezTo>
                    <a:pt x="114" y="1027"/>
                    <a:pt x="114" y="1011"/>
                    <a:pt x="120" y="1005"/>
                  </a:cubicBezTo>
                  <a:cubicBezTo>
                    <a:pt x="126" y="997"/>
                    <a:pt x="141" y="978"/>
                    <a:pt x="153" y="963"/>
                  </a:cubicBezTo>
                  <a:cubicBezTo>
                    <a:pt x="162" y="937"/>
                    <a:pt x="173" y="934"/>
                    <a:pt x="192" y="915"/>
                  </a:cubicBezTo>
                  <a:cubicBezTo>
                    <a:pt x="198" y="909"/>
                    <a:pt x="232" y="882"/>
                    <a:pt x="240" y="879"/>
                  </a:cubicBezTo>
                  <a:cubicBezTo>
                    <a:pt x="299" y="854"/>
                    <a:pt x="218" y="890"/>
                    <a:pt x="309" y="885"/>
                  </a:cubicBezTo>
                  <a:cubicBezTo>
                    <a:pt x="324" y="875"/>
                    <a:pt x="342" y="877"/>
                    <a:pt x="360" y="873"/>
                  </a:cubicBezTo>
                  <a:cubicBezTo>
                    <a:pt x="405" y="903"/>
                    <a:pt x="420" y="882"/>
                    <a:pt x="480" y="870"/>
                  </a:cubicBezTo>
                  <a:cubicBezTo>
                    <a:pt x="501" y="860"/>
                    <a:pt x="476" y="841"/>
                    <a:pt x="477" y="825"/>
                  </a:cubicBezTo>
                  <a:cubicBezTo>
                    <a:pt x="478" y="809"/>
                    <a:pt x="484" y="785"/>
                    <a:pt x="489" y="774"/>
                  </a:cubicBezTo>
                  <a:cubicBezTo>
                    <a:pt x="490" y="767"/>
                    <a:pt x="501" y="759"/>
                    <a:pt x="507" y="756"/>
                  </a:cubicBezTo>
                  <a:cubicBezTo>
                    <a:pt x="522" y="749"/>
                    <a:pt x="537" y="740"/>
                    <a:pt x="552" y="735"/>
                  </a:cubicBezTo>
                  <a:cubicBezTo>
                    <a:pt x="549" y="692"/>
                    <a:pt x="504" y="653"/>
                    <a:pt x="552" y="654"/>
                  </a:cubicBezTo>
                  <a:cubicBezTo>
                    <a:pt x="560" y="638"/>
                    <a:pt x="571" y="635"/>
                    <a:pt x="585" y="627"/>
                  </a:cubicBezTo>
                  <a:cubicBezTo>
                    <a:pt x="597" y="616"/>
                    <a:pt x="601" y="600"/>
                    <a:pt x="609" y="590"/>
                  </a:cubicBezTo>
                  <a:cubicBezTo>
                    <a:pt x="611" y="583"/>
                    <a:pt x="633" y="574"/>
                    <a:pt x="633" y="567"/>
                  </a:cubicBezTo>
                  <a:cubicBezTo>
                    <a:pt x="648" y="528"/>
                    <a:pt x="632" y="517"/>
                    <a:pt x="630" y="492"/>
                  </a:cubicBezTo>
                  <a:cubicBezTo>
                    <a:pt x="606" y="467"/>
                    <a:pt x="602" y="443"/>
                    <a:pt x="576" y="438"/>
                  </a:cubicBezTo>
                  <a:cubicBezTo>
                    <a:pt x="565" y="422"/>
                    <a:pt x="555" y="435"/>
                    <a:pt x="537" y="429"/>
                  </a:cubicBezTo>
                  <a:cubicBezTo>
                    <a:pt x="541" y="417"/>
                    <a:pt x="534" y="411"/>
                    <a:pt x="537" y="398"/>
                  </a:cubicBezTo>
                  <a:cubicBezTo>
                    <a:pt x="532" y="356"/>
                    <a:pt x="540" y="356"/>
                    <a:pt x="516" y="324"/>
                  </a:cubicBezTo>
                  <a:cubicBezTo>
                    <a:pt x="522" y="278"/>
                    <a:pt x="511" y="300"/>
                    <a:pt x="471" y="296"/>
                  </a:cubicBezTo>
                  <a:cubicBezTo>
                    <a:pt x="468" y="275"/>
                    <a:pt x="466" y="236"/>
                    <a:pt x="453" y="209"/>
                  </a:cubicBezTo>
                  <a:cubicBezTo>
                    <a:pt x="455" y="194"/>
                    <a:pt x="480" y="194"/>
                    <a:pt x="492" y="185"/>
                  </a:cubicBezTo>
                  <a:cubicBezTo>
                    <a:pt x="505" y="172"/>
                    <a:pt x="508" y="188"/>
                    <a:pt x="516" y="171"/>
                  </a:cubicBezTo>
                  <a:cubicBezTo>
                    <a:pt x="519" y="165"/>
                    <a:pt x="522" y="153"/>
                    <a:pt x="522" y="153"/>
                  </a:cubicBezTo>
                  <a:cubicBezTo>
                    <a:pt x="520" y="128"/>
                    <a:pt x="535" y="100"/>
                    <a:pt x="522" y="80"/>
                  </a:cubicBezTo>
                  <a:cubicBezTo>
                    <a:pt x="528" y="61"/>
                    <a:pt x="513" y="52"/>
                    <a:pt x="519" y="33"/>
                  </a:cubicBezTo>
                  <a:cubicBezTo>
                    <a:pt x="520" y="26"/>
                    <a:pt x="519" y="18"/>
                    <a:pt x="522" y="12"/>
                  </a:cubicBezTo>
                  <a:cubicBezTo>
                    <a:pt x="527" y="3"/>
                    <a:pt x="552" y="0"/>
                    <a:pt x="552" y="0"/>
                  </a:cubicBezTo>
                  <a:cubicBezTo>
                    <a:pt x="545" y="20"/>
                    <a:pt x="555" y="22"/>
                    <a:pt x="561" y="41"/>
                  </a:cubicBezTo>
                  <a:cubicBezTo>
                    <a:pt x="567" y="48"/>
                    <a:pt x="578" y="47"/>
                    <a:pt x="591" y="42"/>
                  </a:cubicBezTo>
                  <a:cubicBezTo>
                    <a:pt x="603" y="36"/>
                    <a:pt x="622" y="35"/>
                    <a:pt x="636" y="30"/>
                  </a:cubicBezTo>
                  <a:cubicBezTo>
                    <a:pt x="644" y="18"/>
                    <a:pt x="653" y="18"/>
                    <a:pt x="666" y="12"/>
                  </a:cubicBezTo>
                  <a:close/>
                </a:path>
              </a:pathLst>
            </a:custGeom>
            <a:solidFill>
              <a:srgbClr val="FFD03B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046656" y="4757324"/>
              <a:ext cx="1128732" cy="868129"/>
            </a:xfrm>
            <a:custGeom>
              <a:avLst/>
              <a:gdLst>
                <a:gd name="T0" fmla="*/ 34 w 1009"/>
                <a:gd name="T1" fmla="*/ 297 h 783"/>
                <a:gd name="T2" fmla="*/ 19 w 1009"/>
                <a:gd name="T3" fmla="*/ 342 h 783"/>
                <a:gd name="T4" fmla="*/ 85 w 1009"/>
                <a:gd name="T5" fmla="*/ 381 h 783"/>
                <a:gd name="T6" fmla="*/ 142 w 1009"/>
                <a:gd name="T7" fmla="*/ 423 h 783"/>
                <a:gd name="T8" fmla="*/ 196 w 1009"/>
                <a:gd name="T9" fmla="*/ 465 h 783"/>
                <a:gd name="T10" fmla="*/ 259 w 1009"/>
                <a:gd name="T11" fmla="*/ 465 h 783"/>
                <a:gd name="T12" fmla="*/ 340 w 1009"/>
                <a:gd name="T13" fmla="*/ 453 h 783"/>
                <a:gd name="T14" fmla="*/ 358 w 1009"/>
                <a:gd name="T15" fmla="*/ 507 h 783"/>
                <a:gd name="T16" fmla="*/ 382 w 1009"/>
                <a:gd name="T17" fmla="*/ 645 h 783"/>
                <a:gd name="T18" fmla="*/ 415 w 1009"/>
                <a:gd name="T19" fmla="*/ 711 h 783"/>
                <a:gd name="T20" fmla="*/ 499 w 1009"/>
                <a:gd name="T21" fmla="*/ 771 h 783"/>
                <a:gd name="T22" fmla="*/ 577 w 1009"/>
                <a:gd name="T23" fmla="*/ 750 h 783"/>
                <a:gd name="T24" fmla="*/ 637 w 1009"/>
                <a:gd name="T25" fmla="*/ 732 h 783"/>
                <a:gd name="T26" fmla="*/ 691 w 1009"/>
                <a:gd name="T27" fmla="*/ 732 h 783"/>
                <a:gd name="T28" fmla="*/ 733 w 1009"/>
                <a:gd name="T29" fmla="*/ 759 h 783"/>
                <a:gd name="T30" fmla="*/ 784 w 1009"/>
                <a:gd name="T31" fmla="*/ 726 h 783"/>
                <a:gd name="T32" fmla="*/ 916 w 1009"/>
                <a:gd name="T33" fmla="*/ 699 h 783"/>
                <a:gd name="T34" fmla="*/ 952 w 1009"/>
                <a:gd name="T35" fmla="*/ 573 h 783"/>
                <a:gd name="T36" fmla="*/ 1009 w 1009"/>
                <a:gd name="T37" fmla="*/ 474 h 783"/>
                <a:gd name="T38" fmla="*/ 991 w 1009"/>
                <a:gd name="T39" fmla="*/ 372 h 783"/>
                <a:gd name="T40" fmla="*/ 961 w 1009"/>
                <a:gd name="T41" fmla="*/ 333 h 783"/>
                <a:gd name="T42" fmla="*/ 895 w 1009"/>
                <a:gd name="T43" fmla="*/ 243 h 783"/>
                <a:gd name="T44" fmla="*/ 847 w 1009"/>
                <a:gd name="T45" fmla="*/ 285 h 783"/>
                <a:gd name="T46" fmla="*/ 784 w 1009"/>
                <a:gd name="T47" fmla="*/ 255 h 783"/>
                <a:gd name="T48" fmla="*/ 745 w 1009"/>
                <a:gd name="T49" fmla="*/ 294 h 783"/>
                <a:gd name="T50" fmla="*/ 673 w 1009"/>
                <a:gd name="T51" fmla="*/ 273 h 783"/>
                <a:gd name="T52" fmla="*/ 667 w 1009"/>
                <a:gd name="T53" fmla="*/ 228 h 783"/>
                <a:gd name="T54" fmla="*/ 667 w 1009"/>
                <a:gd name="T55" fmla="*/ 174 h 783"/>
                <a:gd name="T56" fmla="*/ 607 w 1009"/>
                <a:gd name="T57" fmla="*/ 138 h 783"/>
                <a:gd name="T58" fmla="*/ 532 w 1009"/>
                <a:gd name="T59" fmla="*/ 108 h 783"/>
                <a:gd name="T60" fmla="*/ 502 w 1009"/>
                <a:gd name="T61" fmla="*/ 87 h 783"/>
                <a:gd name="T62" fmla="*/ 490 w 1009"/>
                <a:gd name="T63" fmla="*/ 33 h 783"/>
                <a:gd name="T64" fmla="*/ 448 w 1009"/>
                <a:gd name="T65" fmla="*/ 42 h 783"/>
                <a:gd name="T66" fmla="*/ 346 w 1009"/>
                <a:gd name="T67" fmla="*/ 51 h 783"/>
                <a:gd name="T68" fmla="*/ 274 w 1009"/>
                <a:gd name="T69" fmla="*/ 18 h 783"/>
                <a:gd name="T70" fmla="*/ 238 w 1009"/>
                <a:gd name="T71" fmla="*/ 39 h 783"/>
                <a:gd name="T72" fmla="*/ 157 w 1009"/>
                <a:gd name="T73" fmla="*/ 57 h 783"/>
                <a:gd name="T74" fmla="*/ 91 w 1009"/>
                <a:gd name="T75" fmla="*/ 78 h 783"/>
                <a:gd name="T76" fmla="*/ 46 w 1009"/>
                <a:gd name="T77" fmla="*/ 81 h 783"/>
                <a:gd name="T78" fmla="*/ 19 w 1009"/>
                <a:gd name="T79" fmla="*/ 126 h 783"/>
                <a:gd name="T80" fmla="*/ 76 w 1009"/>
                <a:gd name="T81" fmla="*/ 189 h 783"/>
                <a:gd name="T82" fmla="*/ 19 w 1009"/>
                <a:gd name="T83" fmla="*/ 210 h 783"/>
                <a:gd name="T84" fmla="*/ 16 w 1009"/>
                <a:gd name="T85" fmla="*/ 273 h 783"/>
                <a:gd name="connsiteX0" fmla="*/ 150 w 9991"/>
                <a:gd name="connsiteY0" fmla="*/ 3487 h 9900"/>
                <a:gd name="connsiteX1" fmla="*/ 328 w 9991"/>
                <a:gd name="connsiteY1" fmla="*/ 3793 h 9900"/>
                <a:gd name="connsiteX2" fmla="*/ 239 w 9991"/>
                <a:gd name="connsiteY2" fmla="*/ 4138 h 9900"/>
                <a:gd name="connsiteX3" fmla="*/ 179 w 9991"/>
                <a:gd name="connsiteY3" fmla="*/ 4368 h 9900"/>
                <a:gd name="connsiteX4" fmla="*/ 596 w 9991"/>
                <a:gd name="connsiteY4" fmla="*/ 4559 h 9900"/>
                <a:gd name="connsiteX5" fmla="*/ 833 w 9991"/>
                <a:gd name="connsiteY5" fmla="*/ 4866 h 9900"/>
                <a:gd name="connsiteX6" fmla="*/ 1220 w 9991"/>
                <a:gd name="connsiteY6" fmla="*/ 5134 h 9900"/>
                <a:gd name="connsiteX7" fmla="*/ 1398 w 9991"/>
                <a:gd name="connsiteY7" fmla="*/ 5402 h 9900"/>
                <a:gd name="connsiteX8" fmla="*/ 1636 w 9991"/>
                <a:gd name="connsiteY8" fmla="*/ 5824 h 9900"/>
                <a:gd name="connsiteX9" fmla="*/ 1934 w 9991"/>
                <a:gd name="connsiteY9" fmla="*/ 5939 h 9900"/>
                <a:gd name="connsiteX10" fmla="*/ 2231 w 9991"/>
                <a:gd name="connsiteY10" fmla="*/ 5824 h 9900"/>
                <a:gd name="connsiteX11" fmla="*/ 2558 w 9991"/>
                <a:gd name="connsiteY11" fmla="*/ 5939 h 9900"/>
                <a:gd name="connsiteX12" fmla="*/ 2944 w 9991"/>
                <a:gd name="connsiteY12" fmla="*/ 5977 h 9900"/>
                <a:gd name="connsiteX13" fmla="*/ 3361 w 9991"/>
                <a:gd name="connsiteY13" fmla="*/ 5785 h 9900"/>
                <a:gd name="connsiteX14" fmla="*/ 3717 w 9991"/>
                <a:gd name="connsiteY14" fmla="*/ 5747 h 9900"/>
                <a:gd name="connsiteX15" fmla="*/ 3539 w 9991"/>
                <a:gd name="connsiteY15" fmla="*/ 6475 h 9900"/>
                <a:gd name="connsiteX16" fmla="*/ 3420 w 9991"/>
                <a:gd name="connsiteY16" fmla="*/ 7395 h 9900"/>
                <a:gd name="connsiteX17" fmla="*/ 3777 w 9991"/>
                <a:gd name="connsiteY17" fmla="*/ 8238 h 9900"/>
                <a:gd name="connsiteX18" fmla="*/ 3926 w 9991"/>
                <a:gd name="connsiteY18" fmla="*/ 8697 h 9900"/>
                <a:gd name="connsiteX19" fmla="*/ 4104 w 9991"/>
                <a:gd name="connsiteY19" fmla="*/ 9080 h 9900"/>
                <a:gd name="connsiteX20" fmla="*/ 4401 w 9991"/>
                <a:gd name="connsiteY20" fmla="*/ 9885 h 9900"/>
                <a:gd name="connsiteX21" fmla="*/ 4936 w 9991"/>
                <a:gd name="connsiteY21" fmla="*/ 9847 h 9900"/>
                <a:gd name="connsiteX22" fmla="*/ 5145 w 9991"/>
                <a:gd name="connsiteY22" fmla="*/ 9502 h 9900"/>
                <a:gd name="connsiteX23" fmla="*/ 5710 w 9991"/>
                <a:gd name="connsiteY23" fmla="*/ 9579 h 9900"/>
                <a:gd name="connsiteX24" fmla="*/ 6185 w 9991"/>
                <a:gd name="connsiteY24" fmla="*/ 9579 h 9900"/>
                <a:gd name="connsiteX25" fmla="*/ 6304 w 9991"/>
                <a:gd name="connsiteY25" fmla="*/ 9349 h 9900"/>
                <a:gd name="connsiteX26" fmla="*/ 6542 w 9991"/>
                <a:gd name="connsiteY26" fmla="*/ 9195 h 9900"/>
                <a:gd name="connsiteX27" fmla="*/ 6839 w 9991"/>
                <a:gd name="connsiteY27" fmla="*/ 9349 h 9900"/>
                <a:gd name="connsiteX28" fmla="*/ 6899 w 9991"/>
                <a:gd name="connsiteY28" fmla="*/ 9617 h 9900"/>
                <a:gd name="connsiteX29" fmla="*/ 7256 w 9991"/>
                <a:gd name="connsiteY29" fmla="*/ 9693 h 9900"/>
                <a:gd name="connsiteX30" fmla="*/ 7493 w 9991"/>
                <a:gd name="connsiteY30" fmla="*/ 9732 h 9900"/>
                <a:gd name="connsiteX31" fmla="*/ 7761 w 9991"/>
                <a:gd name="connsiteY31" fmla="*/ 9272 h 9900"/>
                <a:gd name="connsiteX32" fmla="*/ 8326 w 9991"/>
                <a:gd name="connsiteY32" fmla="*/ 9195 h 9900"/>
                <a:gd name="connsiteX33" fmla="*/ 9069 w 9991"/>
                <a:gd name="connsiteY33" fmla="*/ 8927 h 9900"/>
                <a:gd name="connsiteX34" fmla="*/ 9337 w 9991"/>
                <a:gd name="connsiteY34" fmla="*/ 8008 h 9900"/>
                <a:gd name="connsiteX35" fmla="*/ 9426 w 9991"/>
                <a:gd name="connsiteY35" fmla="*/ 7318 h 9900"/>
                <a:gd name="connsiteX36" fmla="*/ 9486 w 9991"/>
                <a:gd name="connsiteY36" fmla="*/ 6858 h 9900"/>
                <a:gd name="connsiteX37" fmla="*/ 9991 w 9991"/>
                <a:gd name="connsiteY37" fmla="*/ 6054 h 9900"/>
                <a:gd name="connsiteX38" fmla="*/ 9604 w 9991"/>
                <a:gd name="connsiteY38" fmla="*/ 5517 h 9900"/>
                <a:gd name="connsiteX39" fmla="*/ 9813 w 9991"/>
                <a:gd name="connsiteY39" fmla="*/ 4751 h 9900"/>
                <a:gd name="connsiteX40" fmla="*/ 9803 w 9991"/>
                <a:gd name="connsiteY40" fmla="*/ 4279 h 9900"/>
                <a:gd name="connsiteX41" fmla="*/ 9515 w 9991"/>
                <a:gd name="connsiteY41" fmla="*/ 4253 h 9900"/>
                <a:gd name="connsiteX42" fmla="*/ 9307 w 9991"/>
                <a:gd name="connsiteY42" fmla="*/ 3985 h 9900"/>
                <a:gd name="connsiteX43" fmla="*/ 8861 w 9991"/>
                <a:gd name="connsiteY43" fmla="*/ 3103 h 9900"/>
                <a:gd name="connsiteX44" fmla="*/ 8564 w 9991"/>
                <a:gd name="connsiteY44" fmla="*/ 3372 h 9900"/>
                <a:gd name="connsiteX45" fmla="*/ 8385 w 9991"/>
                <a:gd name="connsiteY45" fmla="*/ 3640 h 9900"/>
                <a:gd name="connsiteX46" fmla="*/ 7999 w 9991"/>
                <a:gd name="connsiteY46" fmla="*/ 3448 h 9900"/>
                <a:gd name="connsiteX47" fmla="*/ 7761 w 9991"/>
                <a:gd name="connsiteY47" fmla="*/ 3257 h 9900"/>
                <a:gd name="connsiteX48" fmla="*/ 7523 w 9991"/>
                <a:gd name="connsiteY48" fmla="*/ 3487 h 9900"/>
                <a:gd name="connsiteX49" fmla="*/ 7375 w 9991"/>
                <a:gd name="connsiteY49" fmla="*/ 3755 h 9900"/>
                <a:gd name="connsiteX50" fmla="*/ 7107 w 9991"/>
                <a:gd name="connsiteY50" fmla="*/ 3716 h 9900"/>
                <a:gd name="connsiteX51" fmla="*/ 6661 w 9991"/>
                <a:gd name="connsiteY51" fmla="*/ 3487 h 9900"/>
                <a:gd name="connsiteX52" fmla="*/ 6453 w 9991"/>
                <a:gd name="connsiteY52" fmla="*/ 3257 h 9900"/>
                <a:gd name="connsiteX53" fmla="*/ 6602 w 9991"/>
                <a:gd name="connsiteY53" fmla="*/ 2912 h 9900"/>
                <a:gd name="connsiteX54" fmla="*/ 6750 w 9991"/>
                <a:gd name="connsiteY54" fmla="*/ 2414 h 9900"/>
                <a:gd name="connsiteX55" fmla="*/ 6602 w 9991"/>
                <a:gd name="connsiteY55" fmla="*/ 2222 h 9900"/>
                <a:gd name="connsiteX56" fmla="*/ 6393 w 9991"/>
                <a:gd name="connsiteY56" fmla="*/ 2107 h 9900"/>
                <a:gd name="connsiteX57" fmla="*/ 6007 w 9991"/>
                <a:gd name="connsiteY57" fmla="*/ 1762 h 9900"/>
                <a:gd name="connsiteX58" fmla="*/ 5680 w 9991"/>
                <a:gd name="connsiteY58" fmla="*/ 1609 h 9900"/>
                <a:gd name="connsiteX59" fmla="*/ 5264 w 9991"/>
                <a:gd name="connsiteY59" fmla="*/ 1379 h 9900"/>
                <a:gd name="connsiteX60" fmla="*/ 5264 w 9991"/>
                <a:gd name="connsiteY60" fmla="*/ 1341 h 9900"/>
                <a:gd name="connsiteX61" fmla="*/ 4966 w 9991"/>
                <a:gd name="connsiteY61" fmla="*/ 1111 h 9900"/>
                <a:gd name="connsiteX62" fmla="*/ 5085 w 9991"/>
                <a:gd name="connsiteY62" fmla="*/ 651 h 9900"/>
                <a:gd name="connsiteX63" fmla="*/ 4847 w 9991"/>
                <a:gd name="connsiteY63" fmla="*/ 421 h 9900"/>
                <a:gd name="connsiteX64" fmla="*/ 4639 w 9991"/>
                <a:gd name="connsiteY64" fmla="*/ 0 h 9900"/>
                <a:gd name="connsiteX65" fmla="*/ 4431 w 9991"/>
                <a:gd name="connsiteY65" fmla="*/ 536 h 9900"/>
                <a:gd name="connsiteX66" fmla="*/ 4401 w 9991"/>
                <a:gd name="connsiteY66" fmla="*/ 996 h 9900"/>
                <a:gd name="connsiteX67" fmla="*/ 3420 w 9991"/>
                <a:gd name="connsiteY67" fmla="*/ 651 h 9900"/>
                <a:gd name="connsiteX68" fmla="*/ 2974 w 9991"/>
                <a:gd name="connsiteY68" fmla="*/ 307 h 9900"/>
                <a:gd name="connsiteX69" fmla="*/ 2707 w 9991"/>
                <a:gd name="connsiteY69" fmla="*/ 230 h 9900"/>
                <a:gd name="connsiteX70" fmla="*/ 2380 w 9991"/>
                <a:gd name="connsiteY70" fmla="*/ 268 h 9900"/>
                <a:gd name="connsiteX71" fmla="*/ 2350 w 9991"/>
                <a:gd name="connsiteY71" fmla="*/ 498 h 9900"/>
                <a:gd name="connsiteX72" fmla="*/ 1934 w 9991"/>
                <a:gd name="connsiteY72" fmla="*/ 651 h 9900"/>
                <a:gd name="connsiteX73" fmla="*/ 1547 w 9991"/>
                <a:gd name="connsiteY73" fmla="*/ 728 h 9900"/>
                <a:gd name="connsiteX74" fmla="*/ 1101 w 9991"/>
                <a:gd name="connsiteY74" fmla="*/ 766 h 9900"/>
                <a:gd name="connsiteX75" fmla="*/ 893 w 9991"/>
                <a:gd name="connsiteY75" fmla="*/ 996 h 9900"/>
                <a:gd name="connsiteX76" fmla="*/ 893 w 9991"/>
                <a:gd name="connsiteY76" fmla="*/ 1073 h 9900"/>
                <a:gd name="connsiteX77" fmla="*/ 447 w 9991"/>
                <a:gd name="connsiteY77" fmla="*/ 1034 h 9900"/>
                <a:gd name="connsiteX78" fmla="*/ 239 w 9991"/>
                <a:gd name="connsiteY78" fmla="*/ 1188 h 9900"/>
                <a:gd name="connsiteX79" fmla="*/ 179 w 9991"/>
                <a:gd name="connsiteY79" fmla="*/ 1609 h 9900"/>
                <a:gd name="connsiteX80" fmla="*/ 596 w 9991"/>
                <a:gd name="connsiteY80" fmla="*/ 2031 h 9900"/>
                <a:gd name="connsiteX81" fmla="*/ 744 w 9991"/>
                <a:gd name="connsiteY81" fmla="*/ 2414 h 9900"/>
                <a:gd name="connsiteX82" fmla="*/ 506 w 9991"/>
                <a:gd name="connsiteY82" fmla="*/ 2797 h 9900"/>
                <a:gd name="connsiteX83" fmla="*/ 179 w 9991"/>
                <a:gd name="connsiteY83" fmla="*/ 2682 h 9900"/>
                <a:gd name="connsiteX84" fmla="*/ 1 w 9991"/>
                <a:gd name="connsiteY84" fmla="*/ 3218 h 9900"/>
                <a:gd name="connsiteX85" fmla="*/ 150 w 9991"/>
                <a:gd name="connsiteY85" fmla="*/ 3487 h 9900"/>
                <a:gd name="connsiteX0" fmla="*/ 150 w 10000"/>
                <a:gd name="connsiteY0" fmla="*/ 3522 h 10000"/>
                <a:gd name="connsiteX1" fmla="*/ 328 w 10000"/>
                <a:gd name="connsiteY1" fmla="*/ 3831 h 10000"/>
                <a:gd name="connsiteX2" fmla="*/ 239 w 10000"/>
                <a:gd name="connsiteY2" fmla="*/ 4180 h 10000"/>
                <a:gd name="connsiteX3" fmla="*/ 179 w 10000"/>
                <a:gd name="connsiteY3" fmla="*/ 4412 h 10000"/>
                <a:gd name="connsiteX4" fmla="*/ 597 w 10000"/>
                <a:gd name="connsiteY4" fmla="*/ 4605 h 10000"/>
                <a:gd name="connsiteX5" fmla="*/ 834 w 10000"/>
                <a:gd name="connsiteY5" fmla="*/ 4915 h 10000"/>
                <a:gd name="connsiteX6" fmla="*/ 1221 w 10000"/>
                <a:gd name="connsiteY6" fmla="*/ 5186 h 10000"/>
                <a:gd name="connsiteX7" fmla="*/ 1399 w 10000"/>
                <a:gd name="connsiteY7" fmla="*/ 5457 h 10000"/>
                <a:gd name="connsiteX8" fmla="*/ 1637 w 10000"/>
                <a:gd name="connsiteY8" fmla="*/ 5883 h 10000"/>
                <a:gd name="connsiteX9" fmla="*/ 1936 w 10000"/>
                <a:gd name="connsiteY9" fmla="*/ 5999 h 10000"/>
                <a:gd name="connsiteX10" fmla="*/ 2233 w 10000"/>
                <a:gd name="connsiteY10" fmla="*/ 5883 h 10000"/>
                <a:gd name="connsiteX11" fmla="*/ 2560 w 10000"/>
                <a:gd name="connsiteY11" fmla="*/ 5999 h 10000"/>
                <a:gd name="connsiteX12" fmla="*/ 2947 w 10000"/>
                <a:gd name="connsiteY12" fmla="*/ 6037 h 10000"/>
                <a:gd name="connsiteX13" fmla="*/ 3364 w 10000"/>
                <a:gd name="connsiteY13" fmla="*/ 5843 h 10000"/>
                <a:gd name="connsiteX14" fmla="*/ 3720 w 10000"/>
                <a:gd name="connsiteY14" fmla="*/ 5805 h 10000"/>
                <a:gd name="connsiteX15" fmla="*/ 3542 w 10000"/>
                <a:gd name="connsiteY15" fmla="*/ 6540 h 10000"/>
                <a:gd name="connsiteX16" fmla="*/ 3423 w 10000"/>
                <a:gd name="connsiteY16" fmla="*/ 7470 h 10000"/>
                <a:gd name="connsiteX17" fmla="*/ 3780 w 10000"/>
                <a:gd name="connsiteY17" fmla="*/ 8321 h 10000"/>
                <a:gd name="connsiteX18" fmla="*/ 3930 w 10000"/>
                <a:gd name="connsiteY18" fmla="*/ 8785 h 10000"/>
                <a:gd name="connsiteX19" fmla="*/ 4108 w 10000"/>
                <a:gd name="connsiteY19" fmla="*/ 9172 h 10000"/>
                <a:gd name="connsiteX20" fmla="*/ 4405 w 10000"/>
                <a:gd name="connsiteY20" fmla="*/ 9985 h 10000"/>
                <a:gd name="connsiteX21" fmla="*/ 4940 w 10000"/>
                <a:gd name="connsiteY21" fmla="*/ 9946 h 10000"/>
                <a:gd name="connsiteX22" fmla="*/ 5150 w 10000"/>
                <a:gd name="connsiteY22" fmla="*/ 9598 h 10000"/>
                <a:gd name="connsiteX23" fmla="*/ 5715 w 10000"/>
                <a:gd name="connsiteY23" fmla="*/ 9676 h 10000"/>
                <a:gd name="connsiteX24" fmla="*/ 6191 w 10000"/>
                <a:gd name="connsiteY24" fmla="*/ 9676 h 10000"/>
                <a:gd name="connsiteX25" fmla="*/ 6310 w 10000"/>
                <a:gd name="connsiteY25" fmla="*/ 9443 h 10000"/>
                <a:gd name="connsiteX26" fmla="*/ 6548 w 10000"/>
                <a:gd name="connsiteY26" fmla="*/ 9288 h 10000"/>
                <a:gd name="connsiteX27" fmla="*/ 6845 w 10000"/>
                <a:gd name="connsiteY27" fmla="*/ 9443 h 10000"/>
                <a:gd name="connsiteX28" fmla="*/ 6905 w 10000"/>
                <a:gd name="connsiteY28" fmla="*/ 9714 h 10000"/>
                <a:gd name="connsiteX29" fmla="*/ 7263 w 10000"/>
                <a:gd name="connsiteY29" fmla="*/ 9791 h 10000"/>
                <a:gd name="connsiteX30" fmla="*/ 7500 w 10000"/>
                <a:gd name="connsiteY30" fmla="*/ 9830 h 10000"/>
                <a:gd name="connsiteX31" fmla="*/ 7768 w 10000"/>
                <a:gd name="connsiteY31" fmla="*/ 9366 h 10000"/>
                <a:gd name="connsiteX32" fmla="*/ 8334 w 10000"/>
                <a:gd name="connsiteY32" fmla="*/ 9288 h 10000"/>
                <a:gd name="connsiteX33" fmla="*/ 9077 w 10000"/>
                <a:gd name="connsiteY33" fmla="*/ 9017 h 10000"/>
                <a:gd name="connsiteX34" fmla="*/ 9345 w 10000"/>
                <a:gd name="connsiteY34" fmla="*/ 8089 h 10000"/>
                <a:gd name="connsiteX35" fmla="*/ 9434 w 10000"/>
                <a:gd name="connsiteY35" fmla="*/ 7392 h 10000"/>
                <a:gd name="connsiteX36" fmla="*/ 9495 w 10000"/>
                <a:gd name="connsiteY36" fmla="*/ 6927 h 10000"/>
                <a:gd name="connsiteX37" fmla="*/ 10000 w 10000"/>
                <a:gd name="connsiteY37" fmla="*/ 6115 h 10000"/>
                <a:gd name="connsiteX38" fmla="*/ 9613 w 10000"/>
                <a:gd name="connsiteY38" fmla="*/ 5573 h 10000"/>
                <a:gd name="connsiteX39" fmla="*/ 9822 w 10000"/>
                <a:gd name="connsiteY39" fmla="*/ 4799 h 10000"/>
                <a:gd name="connsiteX40" fmla="*/ 9812 w 10000"/>
                <a:gd name="connsiteY40" fmla="*/ 4348 h 10000"/>
                <a:gd name="connsiteX41" fmla="*/ 9524 w 10000"/>
                <a:gd name="connsiteY41" fmla="*/ 4296 h 10000"/>
                <a:gd name="connsiteX42" fmla="*/ 9315 w 10000"/>
                <a:gd name="connsiteY42" fmla="*/ 4025 h 10000"/>
                <a:gd name="connsiteX43" fmla="*/ 8869 w 10000"/>
                <a:gd name="connsiteY43" fmla="*/ 3134 h 10000"/>
                <a:gd name="connsiteX44" fmla="*/ 8572 w 10000"/>
                <a:gd name="connsiteY44" fmla="*/ 3406 h 10000"/>
                <a:gd name="connsiteX45" fmla="*/ 8393 w 10000"/>
                <a:gd name="connsiteY45" fmla="*/ 3677 h 10000"/>
                <a:gd name="connsiteX46" fmla="*/ 8006 w 10000"/>
                <a:gd name="connsiteY46" fmla="*/ 3483 h 10000"/>
                <a:gd name="connsiteX47" fmla="*/ 7768 w 10000"/>
                <a:gd name="connsiteY47" fmla="*/ 3290 h 10000"/>
                <a:gd name="connsiteX48" fmla="*/ 7530 w 10000"/>
                <a:gd name="connsiteY48" fmla="*/ 3522 h 10000"/>
                <a:gd name="connsiteX49" fmla="*/ 7382 w 10000"/>
                <a:gd name="connsiteY49" fmla="*/ 3793 h 10000"/>
                <a:gd name="connsiteX50" fmla="*/ 7113 w 10000"/>
                <a:gd name="connsiteY50" fmla="*/ 3754 h 10000"/>
                <a:gd name="connsiteX51" fmla="*/ 6667 w 10000"/>
                <a:gd name="connsiteY51" fmla="*/ 3522 h 10000"/>
                <a:gd name="connsiteX52" fmla="*/ 6459 w 10000"/>
                <a:gd name="connsiteY52" fmla="*/ 3290 h 10000"/>
                <a:gd name="connsiteX53" fmla="*/ 6608 w 10000"/>
                <a:gd name="connsiteY53" fmla="*/ 2941 h 10000"/>
                <a:gd name="connsiteX54" fmla="*/ 6756 w 10000"/>
                <a:gd name="connsiteY54" fmla="*/ 2438 h 10000"/>
                <a:gd name="connsiteX55" fmla="*/ 6608 w 10000"/>
                <a:gd name="connsiteY55" fmla="*/ 2244 h 10000"/>
                <a:gd name="connsiteX56" fmla="*/ 6399 w 10000"/>
                <a:gd name="connsiteY56" fmla="*/ 2128 h 10000"/>
                <a:gd name="connsiteX57" fmla="*/ 6012 w 10000"/>
                <a:gd name="connsiteY57" fmla="*/ 1780 h 10000"/>
                <a:gd name="connsiteX58" fmla="*/ 5685 w 10000"/>
                <a:gd name="connsiteY58" fmla="*/ 1625 h 10000"/>
                <a:gd name="connsiteX59" fmla="*/ 5269 w 10000"/>
                <a:gd name="connsiteY59" fmla="*/ 1393 h 10000"/>
                <a:gd name="connsiteX60" fmla="*/ 5269 w 10000"/>
                <a:gd name="connsiteY60" fmla="*/ 1355 h 10000"/>
                <a:gd name="connsiteX61" fmla="*/ 4970 w 10000"/>
                <a:gd name="connsiteY61" fmla="*/ 1122 h 10000"/>
                <a:gd name="connsiteX62" fmla="*/ 5090 w 10000"/>
                <a:gd name="connsiteY62" fmla="*/ 658 h 10000"/>
                <a:gd name="connsiteX63" fmla="*/ 4851 w 10000"/>
                <a:gd name="connsiteY63" fmla="*/ 425 h 10000"/>
                <a:gd name="connsiteX64" fmla="*/ 4643 w 10000"/>
                <a:gd name="connsiteY64" fmla="*/ 0 h 10000"/>
                <a:gd name="connsiteX65" fmla="*/ 4435 w 10000"/>
                <a:gd name="connsiteY65" fmla="*/ 541 h 10000"/>
                <a:gd name="connsiteX66" fmla="*/ 4405 w 10000"/>
                <a:gd name="connsiteY66" fmla="*/ 1006 h 10000"/>
                <a:gd name="connsiteX67" fmla="*/ 3423 w 10000"/>
                <a:gd name="connsiteY67" fmla="*/ 658 h 10000"/>
                <a:gd name="connsiteX68" fmla="*/ 2977 w 10000"/>
                <a:gd name="connsiteY68" fmla="*/ 310 h 10000"/>
                <a:gd name="connsiteX69" fmla="*/ 2709 w 10000"/>
                <a:gd name="connsiteY69" fmla="*/ 232 h 10000"/>
                <a:gd name="connsiteX70" fmla="*/ 2382 w 10000"/>
                <a:gd name="connsiteY70" fmla="*/ 271 h 10000"/>
                <a:gd name="connsiteX71" fmla="*/ 2352 w 10000"/>
                <a:gd name="connsiteY71" fmla="*/ 503 h 10000"/>
                <a:gd name="connsiteX72" fmla="*/ 1936 w 10000"/>
                <a:gd name="connsiteY72" fmla="*/ 658 h 10000"/>
                <a:gd name="connsiteX73" fmla="*/ 1548 w 10000"/>
                <a:gd name="connsiteY73" fmla="*/ 735 h 10000"/>
                <a:gd name="connsiteX74" fmla="*/ 1102 w 10000"/>
                <a:gd name="connsiteY74" fmla="*/ 774 h 10000"/>
                <a:gd name="connsiteX75" fmla="*/ 894 w 10000"/>
                <a:gd name="connsiteY75" fmla="*/ 1006 h 10000"/>
                <a:gd name="connsiteX76" fmla="*/ 894 w 10000"/>
                <a:gd name="connsiteY76" fmla="*/ 1084 h 10000"/>
                <a:gd name="connsiteX77" fmla="*/ 447 w 10000"/>
                <a:gd name="connsiteY77" fmla="*/ 1044 h 10000"/>
                <a:gd name="connsiteX78" fmla="*/ 239 w 10000"/>
                <a:gd name="connsiteY78" fmla="*/ 1200 h 10000"/>
                <a:gd name="connsiteX79" fmla="*/ 179 w 10000"/>
                <a:gd name="connsiteY79" fmla="*/ 1625 h 10000"/>
                <a:gd name="connsiteX80" fmla="*/ 597 w 10000"/>
                <a:gd name="connsiteY80" fmla="*/ 2052 h 10000"/>
                <a:gd name="connsiteX81" fmla="*/ 745 w 10000"/>
                <a:gd name="connsiteY81" fmla="*/ 2438 h 10000"/>
                <a:gd name="connsiteX82" fmla="*/ 506 w 10000"/>
                <a:gd name="connsiteY82" fmla="*/ 2825 h 10000"/>
                <a:gd name="connsiteX83" fmla="*/ 179 w 10000"/>
                <a:gd name="connsiteY83" fmla="*/ 2709 h 10000"/>
                <a:gd name="connsiteX84" fmla="*/ 1 w 10000"/>
                <a:gd name="connsiteY84" fmla="*/ 3251 h 10000"/>
                <a:gd name="connsiteX85" fmla="*/ 150 w 10000"/>
                <a:gd name="connsiteY85" fmla="*/ 3522 h 10000"/>
                <a:gd name="connsiteX0" fmla="*/ 150 w 10000"/>
                <a:gd name="connsiteY0" fmla="*/ 3522 h 10000"/>
                <a:gd name="connsiteX1" fmla="*/ 328 w 10000"/>
                <a:gd name="connsiteY1" fmla="*/ 3831 h 10000"/>
                <a:gd name="connsiteX2" fmla="*/ 239 w 10000"/>
                <a:gd name="connsiteY2" fmla="*/ 4180 h 10000"/>
                <a:gd name="connsiteX3" fmla="*/ 179 w 10000"/>
                <a:gd name="connsiteY3" fmla="*/ 4412 h 10000"/>
                <a:gd name="connsiteX4" fmla="*/ 597 w 10000"/>
                <a:gd name="connsiteY4" fmla="*/ 4605 h 10000"/>
                <a:gd name="connsiteX5" fmla="*/ 834 w 10000"/>
                <a:gd name="connsiteY5" fmla="*/ 4915 h 10000"/>
                <a:gd name="connsiteX6" fmla="*/ 1221 w 10000"/>
                <a:gd name="connsiteY6" fmla="*/ 5186 h 10000"/>
                <a:gd name="connsiteX7" fmla="*/ 1399 w 10000"/>
                <a:gd name="connsiteY7" fmla="*/ 5457 h 10000"/>
                <a:gd name="connsiteX8" fmla="*/ 1637 w 10000"/>
                <a:gd name="connsiteY8" fmla="*/ 5883 h 10000"/>
                <a:gd name="connsiteX9" fmla="*/ 1936 w 10000"/>
                <a:gd name="connsiteY9" fmla="*/ 5999 h 10000"/>
                <a:gd name="connsiteX10" fmla="*/ 2233 w 10000"/>
                <a:gd name="connsiteY10" fmla="*/ 5883 h 10000"/>
                <a:gd name="connsiteX11" fmla="*/ 2560 w 10000"/>
                <a:gd name="connsiteY11" fmla="*/ 5999 h 10000"/>
                <a:gd name="connsiteX12" fmla="*/ 2947 w 10000"/>
                <a:gd name="connsiteY12" fmla="*/ 6037 h 10000"/>
                <a:gd name="connsiteX13" fmla="*/ 3364 w 10000"/>
                <a:gd name="connsiteY13" fmla="*/ 5843 h 10000"/>
                <a:gd name="connsiteX14" fmla="*/ 3720 w 10000"/>
                <a:gd name="connsiteY14" fmla="*/ 5805 h 10000"/>
                <a:gd name="connsiteX15" fmla="*/ 3542 w 10000"/>
                <a:gd name="connsiteY15" fmla="*/ 6540 h 10000"/>
                <a:gd name="connsiteX16" fmla="*/ 3423 w 10000"/>
                <a:gd name="connsiteY16" fmla="*/ 7470 h 10000"/>
                <a:gd name="connsiteX17" fmla="*/ 3780 w 10000"/>
                <a:gd name="connsiteY17" fmla="*/ 8321 h 10000"/>
                <a:gd name="connsiteX18" fmla="*/ 3930 w 10000"/>
                <a:gd name="connsiteY18" fmla="*/ 8785 h 10000"/>
                <a:gd name="connsiteX19" fmla="*/ 4108 w 10000"/>
                <a:gd name="connsiteY19" fmla="*/ 9172 h 10000"/>
                <a:gd name="connsiteX20" fmla="*/ 4405 w 10000"/>
                <a:gd name="connsiteY20" fmla="*/ 9985 h 10000"/>
                <a:gd name="connsiteX21" fmla="*/ 4940 w 10000"/>
                <a:gd name="connsiteY21" fmla="*/ 9946 h 10000"/>
                <a:gd name="connsiteX22" fmla="*/ 5150 w 10000"/>
                <a:gd name="connsiteY22" fmla="*/ 9598 h 10000"/>
                <a:gd name="connsiteX23" fmla="*/ 5715 w 10000"/>
                <a:gd name="connsiteY23" fmla="*/ 9676 h 10000"/>
                <a:gd name="connsiteX24" fmla="*/ 6191 w 10000"/>
                <a:gd name="connsiteY24" fmla="*/ 9676 h 10000"/>
                <a:gd name="connsiteX25" fmla="*/ 6310 w 10000"/>
                <a:gd name="connsiteY25" fmla="*/ 9443 h 10000"/>
                <a:gd name="connsiteX26" fmla="*/ 6548 w 10000"/>
                <a:gd name="connsiteY26" fmla="*/ 9288 h 10000"/>
                <a:gd name="connsiteX27" fmla="*/ 6845 w 10000"/>
                <a:gd name="connsiteY27" fmla="*/ 9443 h 10000"/>
                <a:gd name="connsiteX28" fmla="*/ 6905 w 10000"/>
                <a:gd name="connsiteY28" fmla="*/ 9714 h 10000"/>
                <a:gd name="connsiteX29" fmla="*/ 7263 w 10000"/>
                <a:gd name="connsiteY29" fmla="*/ 9791 h 10000"/>
                <a:gd name="connsiteX30" fmla="*/ 7500 w 10000"/>
                <a:gd name="connsiteY30" fmla="*/ 9830 h 10000"/>
                <a:gd name="connsiteX31" fmla="*/ 7768 w 10000"/>
                <a:gd name="connsiteY31" fmla="*/ 9366 h 10000"/>
                <a:gd name="connsiteX32" fmla="*/ 8334 w 10000"/>
                <a:gd name="connsiteY32" fmla="*/ 9288 h 10000"/>
                <a:gd name="connsiteX33" fmla="*/ 9077 w 10000"/>
                <a:gd name="connsiteY33" fmla="*/ 9017 h 10000"/>
                <a:gd name="connsiteX34" fmla="*/ 9345 w 10000"/>
                <a:gd name="connsiteY34" fmla="*/ 8089 h 10000"/>
                <a:gd name="connsiteX35" fmla="*/ 9434 w 10000"/>
                <a:gd name="connsiteY35" fmla="*/ 7392 h 10000"/>
                <a:gd name="connsiteX36" fmla="*/ 9495 w 10000"/>
                <a:gd name="connsiteY36" fmla="*/ 6927 h 10000"/>
                <a:gd name="connsiteX37" fmla="*/ 10000 w 10000"/>
                <a:gd name="connsiteY37" fmla="*/ 6115 h 10000"/>
                <a:gd name="connsiteX38" fmla="*/ 9613 w 10000"/>
                <a:gd name="connsiteY38" fmla="*/ 5573 h 10000"/>
                <a:gd name="connsiteX39" fmla="*/ 9822 w 10000"/>
                <a:gd name="connsiteY39" fmla="*/ 4799 h 10000"/>
                <a:gd name="connsiteX40" fmla="*/ 9812 w 10000"/>
                <a:gd name="connsiteY40" fmla="*/ 4348 h 10000"/>
                <a:gd name="connsiteX41" fmla="*/ 9524 w 10000"/>
                <a:gd name="connsiteY41" fmla="*/ 4296 h 10000"/>
                <a:gd name="connsiteX42" fmla="*/ 9315 w 10000"/>
                <a:gd name="connsiteY42" fmla="*/ 4025 h 10000"/>
                <a:gd name="connsiteX43" fmla="*/ 8869 w 10000"/>
                <a:gd name="connsiteY43" fmla="*/ 3134 h 10000"/>
                <a:gd name="connsiteX44" fmla="*/ 8572 w 10000"/>
                <a:gd name="connsiteY44" fmla="*/ 3406 h 10000"/>
                <a:gd name="connsiteX45" fmla="*/ 8393 w 10000"/>
                <a:gd name="connsiteY45" fmla="*/ 3677 h 10000"/>
                <a:gd name="connsiteX46" fmla="*/ 8006 w 10000"/>
                <a:gd name="connsiteY46" fmla="*/ 3483 h 10000"/>
                <a:gd name="connsiteX47" fmla="*/ 7768 w 10000"/>
                <a:gd name="connsiteY47" fmla="*/ 3290 h 10000"/>
                <a:gd name="connsiteX48" fmla="*/ 7530 w 10000"/>
                <a:gd name="connsiteY48" fmla="*/ 3522 h 10000"/>
                <a:gd name="connsiteX49" fmla="*/ 7382 w 10000"/>
                <a:gd name="connsiteY49" fmla="*/ 3793 h 10000"/>
                <a:gd name="connsiteX50" fmla="*/ 7113 w 10000"/>
                <a:gd name="connsiteY50" fmla="*/ 3754 h 10000"/>
                <a:gd name="connsiteX51" fmla="*/ 6667 w 10000"/>
                <a:gd name="connsiteY51" fmla="*/ 3522 h 10000"/>
                <a:gd name="connsiteX52" fmla="*/ 6459 w 10000"/>
                <a:gd name="connsiteY52" fmla="*/ 3290 h 10000"/>
                <a:gd name="connsiteX53" fmla="*/ 6608 w 10000"/>
                <a:gd name="connsiteY53" fmla="*/ 2941 h 10000"/>
                <a:gd name="connsiteX54" fmla="*/ 6756 w 10000"/>
                <a:gd name="connsiteY54" fmla="*/ 2438 h 10000"/>
                <a:gd name="connsiteX55" fmla="*/ 6608 w 10000"/>
                <a:gd name="connsiteY55" fmla="*/ 2244 h 10000"/>
                <a:gd name="connsiteX56" fmla="*/ 6399 w 10000"/>
                <a:gd name="connsiteY56" fmla="*/ 2128 h 10000"/>
                <a:gd name="connsiteX57" fmla="*/ 6012 w 10000"/>
                <a:gd name="connsiteY57" fmla="*/ 1780 h 10000"/>
                <a:gd name="connsiteX58" fmla="*/ 5685 w 10000"/>
                <a:gd name="connsiteY58" fmla="*/ 1625 h 10000"/>
                <a:gd name="connsiteX59" fmla="*/ 5269 w 10000"/>
                <a:gd name="connsiteY59" fmla="*/ 1393 h 10000"/>
                <a:gd name="connsiteX60" fmla="*/ 5269 w 10000"/>
                <a:gd name="connsiteY60" fmla="*/ 1355 h 10000"/>
                <a:gd name="connsiteX61" fmla="*/ 4970 w 10000"/>
                <a:gd name="connsiteY61" fmla="*/ 1122 h 10000"/>
                <a:gd name="connsiteX62" fmla="*/ 5090 w 10000"/>
                <a:gd name="connsiteY62" fmla="*/ 658 h 10000"/>
                <a:gd name="connsiteX63" fmla="*/ 4851 w 10000"/>
                <a:gd name="connsiteY63" fmla="*/ 425 h 10000"/>
                <a:gd name="connsiteX64" fmla="*/ 4643 w 10000"/>
                <a:gd name="connsiteY64" fmla="*/ 0 h 10000"/>
                <a:gd name="connsiteX65" fmla="*/ 4435 w 10000"/>
                <a:gd name="connsiteY65" fmla="*/ 541 h 10000"/>
                <a:gd name="connsiteX66" fmla="*/ 4405 w 10000"/>
                <a:gd name="connsiteY66" fmla="*/ 1006 h 10000"/>
                <a:gd name="connsiteX67" fmla="*/ 3423 w 10000"/>
                <a:gd name="connsiteY67" fmla="*/ 658 h 10000"/>
                <a:gd name="connsiteX68" fmla="*/ 2977 w 10000"/>
                <a:gd name="connsiteY68" fmla="*/ 310 h 10000"/>
                <a:gd name="connsiteX69" fmla="*/ 2709 w 10000"/>
                <a:gd name="connsiteY69" fmla="*/ 232 h 10000"/>
                <a:gd name="connsiteX70" fmla="*/ 2382 w 10000"/>
                <a:gd name="connsiteY70" fmla="*/ 271 h 10000"/>
                <a:gd name="connsiteX71" fmla="*/ 2352 w 10000"/>
                <a:gd name="connsiteY71" fmla="*/ 503 h 10000"/>
                <a:gd name="connsiteX72" fmla="*/ 1936 w 10000"/>
                <a:gd name="connsiteY72" fmla="*/ 658 h 10000"/>
                <a:gd name="connsiteX73" fmla="*/ 1548 w 10000"/>
                <a:gd name="connsiteY73" fmla="*/ 735 h 10000"/>
                <a:gd name="connsiteX74" fmla="*/ 1102 w 10000"/>
                <a:gd name="connsiteY74" fmla="*/ 774 h 10000"/>
                <a:gd name="connsiteX75" fmla="*/ 894 w 10000"/>
                <a:gd name="connsiteY75" fmla="*/ 1006 h 10000"/>
                <a:gd name="connsiteX76" fmla="*/ 894 w 10000"/>
                <a:gd name="connsiteY76" fmla="*/ 1084 h 10000"/>
                <a:gd name="connsiteX77" fmla="*/ 447 w 10000"/>
                <a:gd name="connsiteY77" fmla="*/ 1044 h 10000"/>
                <a:gd name="connsiteX78" fmla="*/ 239 w 10000"/>
                <a:gd name="connsiteY78" fmla="*/ 1200 h 10000"/>
                <a:gd name="connsiteX79" fmla="*/ 179 w 10000"/>
                <a:gd name="connsiteY79" fmla="*/ 1625 h 10000"/>
                <a:gd name="connsiteX80" fmla="*/ 597 w 10000"/>
                <a:gd name="connsiteY80" fmla="*/ 2052 h 10000"/>
                <a:gd name="connsiteX81" fmla="*/ 745 w 10000"/>
                <a:gd name="connsiteY81" fmla="*/ 2438 h 10000"/>
                <a:gd name="connsiteX82" fmla="*/ 506 w 10000"/>
                <a:gd name="connsiteY82" fmla="*/ 2825 h 10000"/>
                <a:gd name="connsiteX83" fmla="*/ 179 w 10000"/>
                <a:gd name="connsiteY83" fmla="*/ 2709 h 10000"/>
                <a:gd name="connsiteX84" fmla="*/ 1 w 10000"/>
                <a:gd name="connsiteY84" fmla="*/ 3251 h 10000"/>
                <a:gd name="connsiteX85" fmla="*/ 150 w 10000"/>
                <a:gd name="connsiteY85" fmla="*/ 35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000" h="10000">
                  <a:moveTo>
                    <a:pt x="150" y="3522"/>
                  </a:moveTo>
                  <a:cubicBezTo>
                    <a:pt x="189" y="3664"/>
                    <a:pt x="259" y="3702"/>
                    <a:pt x="328" y="3831"/>
                  </a:cubicBezTo>
                  <a:cubicBezTo>
                    <a:pt x="298" y="3947"/>
                    <a:pt x="269" y="4064"/>
                    <a:pt x="239" y="4180"/>
                  </a:cubicBezTo>
                  <a:cubicBezTo>
                    <a:pt x="219" y="4258"/>
                    <a:pt x="179" y="4412"/>
                    <a:pt x="179" y="4412"/>
                  </a:cubicBezTo>
                  <a:cubicBezTo>
                    <a:pt x="715" y="4374"/>
                    <a:pt x="387" y="4334"/>
                    <a:pt x="597" y="4605"/>
                  </a:cubicBezTo>
                  <a:cubicBezTo>
                    <a:pt x="626" y="4605"/>
                    <a:pt x="715" y="4812"/>
                    <a:pt x="834" y="4915"/>
                  </a:cubicBezTo>
                  <a:cubicBezTo>
                    <a:pt x="904" y="4993"/>
                    <a:pt x="1171" y="5108"/>
                    <a:pt x="1221" y="5186"/>
                  </a:cubicBezTo>
                  <a:cubicBezTo>
                    <a:pt x="1300" y="5315"/>
                    <a:pt x="1251" y="5392"/>
                    <a:pt x="1399" y="5457"/>
                  </a:cubicBezTo>
                  <a:cubicBezTo>
                    <a:pt x="1469" y="5586"/>
                    <a:pt x="1528" y="5831"/>
                    <a:pt x="1637" y="5883"/>
                  </a:cubicBezTo>
                  <a:cubicBezTo>
                    <a:pt x="1698" y="5908"/>
                    <a:pt x="1936" y="5999"/>
                    <a:pt x="1936" y="5999"/>
                  </a:cubicBezTo>
                  <a:cubicBezTo>
                    <a:pt x="2114" y="5934"/>
                    <a:pt x="2015" y="5973"/>
                    <a:pt x="2233" y="5883"/>
                  </a:cubicBezTo>
                  <a:cubicBezTo>
                    <a:pt x="2263" y="5870"/>
                    <a:pt x="2560" y="5999"/>
                    <a:pt x="2560" y="5999"/>
                  </a:cubicBezTo>
                  <a:cubicBezTo>
                    <a:pt x="2669" y="6037"/>
                    <a:pt x="2838" y="5986"/>
                    <a:pt x="2947" y="6037"/>
                  </a:cubicBezTo>
                  <a:cubicBezTo>
                    <a:pt x="3294" y="6011"/>
                    <a:pt x="3056" y="5896"/>
                    <a:pt x="3364" y="5843"/>
                  </a:cubicBezTo>
                  <a:cubicBezTo>
                    <a:pt x="3483" y="5792"/>
                    <a:pt x="3592" y="5754"/>
                    <a:pt x="3720" y="5805"/>
                  </a:cubicBezTo>
                  <a:cubicBezTo>
                    <a:pt x="3691" y="6102"/>
                    <a:pt x="3900" y="5999"/>
                    <a:pt x="3542" y="6540"/>
                  </a:cubicBezTo>
                  <a:cubicBezTo>
                    <a:pt x="3720" y="7237"/>
                    <a:pt x="3750" y="6967"/>
                    <a:pt x="3423" y="7470"/>
                  </a:cubicBezTo>
                  <a:cubicBezTo>
                    <a:pt x="3473" y="7933"/>
                    <a:pt x="3542" y="8114"/>
                    <a:pt x="3780" y="8321"/>
                  </a:cubicBezTo>
                  <a:cubicBezTo>
                    <a:pt x="3879" y="8514"/>
                    <a:pt x="3879" y="8553"/>
                    <a:pt x="3930" y="8785"/>
                  </a:cubicBezTo>
                  <a:cubicBezTo>
                    <a:pt x="3959" y="8914"/>
                    <a:pt x="4049" y="9069"/>
                    <a:pt x="4108" y="9172"/>
                  </a:cubicBezTo>
                  <a:cubicBezTo>
                    <a:pt x="4376" y="9560"/>
                    <a:pt x="3780" y="10101"/>
                    <a:pt x="4405" y="9985"/>
                  </a:cubicBezTo>
                  <a:cubicBezTo>
                    <a:pt x="4604" y="10011"/>
                    <a:pt x="4742" y="9933"/>
                    <a:pt x="4940" y="9946"/>
                  </a:cubicBezTo>
                  <a:cubicBezTo>
                    <a:pt x="4980" y="9779"/>
                    <a:pt x="5031" y="9701"/>
                    <a:pt x="5150" y="9598"/>
                  </a:cubicBezTo>
                  <a:cubicBezTo>
                    <a:pt x="5368" y="9533"/>
                    <a:pt x="5516" y="9701"/>
                    <a:pt x="5715" y="9676"/>
                  </a:cubicBezTo>
                  <a:cubicBezTo>
                    <a:pt x="5883" y="9688"/>
                    <a:pt x="6091" y="9714"/>
                    <a:pt x="6191" y="9676"/>
                  </a:cubicBezTo>
                  <a:cubicBezTo>
                    <a:pt x="6221" y="9676"/>
                    <a:pt x="6290" y="9469"/>
                    <a:pt x="6310" y="9443"/>
                  </a:cubicBezTo>
                  <a:cubicBezTo>
                    <a:pt x="6370" y="9353"/>
                    <a:pt x="6459" y="9327"/>
                    <a:pt x="6548" y="9288"/>
                  </a:cubicBezTo>
                  <a:cubicBezTo>
                    <a:pt x="6637" y="9327"/>
                    <a:pt x="6796" y="9327"/>
                    <a:pt x="6845" y="9443"/>
                  </a:cubicBezTo>
                  <a:cubicBezTo>
                    <a:pt x="6885" y="9520"/>
                    <a:pt x="6835" y="9676"/>
                    <a:pt x="6905" y="9714"/>
                  </a:cubicBezTo>
                  <a:cubicBezTo>
                    <a:pt x="7014" y="9779"/>
                    <a:pt x="7143" y="9753"/>
                    <a:pt x="7263" y="9791"/>
                  </a:cubicBezTo>
                  <a:cubicBezTo>
                    <a:pt x="7382" y="10036"/>
                    <a:pt x="7312" y="9882"/>
                    <a:pt x="7500" y="9830"/>
                  </a:cubicBezTo>
                  <a:cubicBezTo>
                    <a:pt x="7600" y="9779"/>
                    <a:pt x="7619" y="9443"/>
                    <a:pt x="7768" y="9366"/>
                  </a:cubicBezTo>
                  <a:cubicBezTo>
                    <a:pt x="7976" y="9249"/>
                    <a:pt x="8105" y="9301"/>
                    <a:pt x="8334" y="9288"/>
                  </a:cubicBezTo>
                  <a:cubicBezTo>
                    <a:pt x="8502" y="9146"/>
                    <a:pt x="8869" y="9249"/>
                    <a:pt x="9077" y="9017"/>
                  </a:cubicBezTo>
                  <a:cubicBezTo>
                    <a:pt x="9236" y="8708"/>
                    <a:pt x="9256" y="8436"/>
                    <a:pt x="9345" y="8089"/>
                  </a:cubicBezTo>
                  <a:cubicBezTo>
                    <a:pt x="9365" y="7843"/>
                    <a:pt x="9375" y="7624"/>
                    <a:pt x="9434" y="7392"/>
                  </a:cubicBezTo>
                  <a:cubicBezTo>
                    <a:pt x="9465" y="7276"/>
                    <a:pt x="9495" y="6927"/>
                    <a:pt x="9495" y="6927"/>
                  </a:cubicBezTo>
                  <a:cubicBezTo>
                    <a:pt x="9524" y="6373"/>
                    <a:pt x="9584" y="6502"/>
                    <a:pt x="10000" y="6115"/>
                  </a:cubicBezTo>
                  <a:cubicBezTo>
                    <a:pt x="9822" y="5843"/>
                    <a:pt x="9613" y="5960"/>
                    <a:pt x="9613" y="5573"/>
                  </a:cubicBezTo>
                  <a:cubicBezTo>
                    <a:pt x="9564" y="5237"/>
                    <a:pt x="9683" y="5070"/>
                    <a:pt x="9822" y="4799"/>
                  </a:cubicBezTo>
                  <a:cubicBezTo>
                    <a:pt x="9812" y="4644"/>
                    <a:pt x="9891" y="4464"/>
                    <a:pt x="9812" y="4348"/>
                  </a:cubicBezTo>
                  <a:cubicBezTo>
                    <a:pt x="9752" y="4245"/>
                    <a:pt x="9623" y="4334"/>
                    <a:pt x="9524" y="4296"/>
                  </a:cubicBezTo>
                  <a:cubicBezTo>
                    <a:pt x="9475" y="4283"/>
                    <a:pt x="9355" y="4064"/>
                    <a:pt x="9315" y="4025"/>
                  </a:cubicBezTo>
                  <a:cubicBezTo>
                    <a:pt x="9226" y="3406"/>
                    <a:pt x="9285" y="3251"/>
                    <a:pt x="8869" y="3134"/>
                  </a:cubicBezTo>
                  <a:cubicBezTo>
                    <a:pt x="8552" y="3212"/>
                    <a:pt x="8750" y="3212"/>
                    <a:pt x="8572" y="3406"/>
                  </a:cubicBezTo>
                  <a:cubicBezTo>
                    <a:pt x="8522" y="3458"/>
                    <a:pt x="8453" y="3625"/>
                    <a:pt x="8393" y="3677"/>
                  </a:cubicBezTo>
                  <a:cubicBezTo>
                    <a:pt x="8135" y="3651"/>
                    <a:pt x="8194" y="3651"/>
                    <a:pt x="8006" y="3483"/>
                  </a:cubicBezTo>
                  <a:cubicBezTo>
                    <a:pt x="7946" y="3367"/>
                    <a:pt x="7768" y="3290"/>
                    <a:pt x="7768" y="3290"/>
                  </a:cubicBezTo>
                  <a:cubicBezTo>
                    <a:pt x="7689" y="3355"/>
                    <a:pt x="7590" y="3418"/>
                    <a:pt x="7530" y="3522"/>
                  </a:cubicBezTo>
                  <a:cubicBezTo>
                    <a:pt x="7491" y="3599"/>
                    <a:pt x="7451" y="3767"/>
                    <a:pt x="7382" y="3793"/>
                  </a:cubicBezTo>
                  <a:cubicBezTo>
                    <a:pt x="7292" y="3831"/>
                    <a:pt x="7113" y="3754"/>
                    <a:pt x="7113" y="3754"/>
                  </a:cubicBezTo>
                  <a:cubicBezTo>
                    <a:pt x="6974" y="3741"/>
                    <a:pt x="6806" y="3561"/>
                    <a:pt x="6667" y="3522"/>
                  </a:cubicBezTo>
                  <a:cubicBezTo>
                    <a:pt x="6598" y="3496"/>
                    <a:pt x="6489" y="3406"/>
                    <a:pt x="6459" y="3290"/>
                  </a:cubicBezTo>
                  <a:cubicBezTo>
                    <a:pt x="6528" y="3019"/>
                    <a:pt x="6419" y="3187"/>
                    <a:pt x="6608" y="2941"/>
                  </a:cubicBezTo>
                  <a:cubicBezTo>
                    <a:pt x="6707" y="2812"/>
                    <a:pt x="6717" y="2580"/>
                    <a:pt x="6756" y="2438"/>
                  </a:cubicBezTo>
                  <a:cubicBezTo>
                    <a:pt x="6746" y="2322"/>
                    <a:pt x="6647" y="2347"/>
                    <a:pt x="6608" y="2244"/>
                  </a:cubicBezTo>
                  <a:cubicBezTo>
                    <a:pt x="6588" y="2193"/>
                    <a:pt x="6439" y="2155"/>
                    <a:pt x="6399" y="2128"/>
                  </a:cubicBezTo>
                  <a:cubicBezTo>
                    <a:pt x="6241" y="2012"/>
                    <a:pt x="6171" y="1922"/>
                    <a:pt x="6012" y="1780"/>
                  </a:cubicBezTo>
                  <a:cubicBezTo>
                    <a:pt x="5913" y="1703"/>
                    <a:pt x="5685" y="1625"/>
                    <a:pt x="5685" y="1625"/>
                  </a:cubicBezTo>
                  <a:cubicBezTo>
                    <a:pt x="5556" y="1509"/>
                    <a:pt x="5417" y="1444"/>
                    <a:pt x="5269" y="1393"/>
                  </a:cubicBezTo>
                  <a:cubicBezTo>
                    <a:pt x="5209" y="1368"/>
                    <a:pt x="5506" y="1432"/>
                    <a:pt x="5269" y="1355"/>
                  </a:cubicBezTo>
                  <a:cubicBezTo>
                    <a:pt x="5229" y="1032"/>
                    <a:pt x="4883" y="1498"/>
                    <a:pt x="4970" y="1122"/>
                  </a:cubicBezTo>
                  <a:cubicBezTo>
                    <a:pt x="5051" y="968"/>
                    <a:pt x="5239" y="593"/>
                    <a:pt x="5090" y="658"/>
                  </a:cubicBezTo>
                  <a:cubicBezTo>
                    <a:pt x="4921" y="581"/>
                    <a:pt x="4931" y="593"/>
                    <a:pt x="4851" y="425"/>
                  </a:cubicBezTo>
                  <a:cubicBezTo>
                    <a:pt x="4782" y="297"/>
                    <a:pt x="4742" y="90"/>
                    <a:pt x="4643" y="0"/>
                  </a:cubicBezTo>
                  <a:cubicBezTo>
                    <a:pt x="4534" y="206"/>
                    <a:pt x="4504" y="310"/>
                    <a:pt x="4435" y="541"/>
                  </a:cubicBezTo>
                  <a:cubicBezTo>
                    <a:pt x="4425" y="697"/>
                    <a:pt x="4514" y="941"/>
                    <a:pt x="4405" y="1006"/>
                  </a:cubicBezTo>
                  <a:cubicBezTo>
                    <a:pt x="3631" y="852"/>
                    <a:pt x="3820" y="787"/>
                    <a:pt x="3423" y="658"/>
                  </a:cubicBezTo>
                  <a:cubicBezTo>
                    <a:pt x="3245" y="425"/>
                    <a:pt x="3235" y="425"/>
                    <a:pt x="2977" y="310"/>
                  </a:cubicBezTo>
                  <a:cubicBezTo>
                    <a:pt x="2898" y="155"/>
                    <a:pt x="2848" y="271"/>
                    <a:pt x="2709" y="232"/>
                  </a:cubicBezTo>
                  <a:cubicBezTo>
                    <a:pt x="2600" y="245"/>
                    <a:pt x="2481" y="194"/>
                    <a:pt x="2382" y="271"/>
                  </a:cubicBezTo>
                  <a:cubicBezTo>
                    <a:pt x="2332" y="310"/>
                    <a:pt x="2382" y="438"/>
                    <a:pt x="2352" y="503"/>
                  </a:cubicBezTo>
                  <a:cubicBezTo>
                    <a:pt x="2302" y="606"/>
                    <a:pt x="1975" y="658"/>
                    <a:pt x="1936" y="658"/>
                  </a:cubicBezTo>
                  <a:cubicBezTo>
                    <a:pt x="1787" y="722"/>
                    <a:pt x="1698" y="697"/>
                    <a:pt x="1548" y="735"/>
                  </a:cubicBezTo>
                  <a:cubicBezTo>
                    <a:pt x="1310" y="941"/>
                    <a:pt x="1688" y="671"/>
                    <a:pt x="1102" y="774"/>
                  </a:cubicBezTo>
                  <a:cubicBezTo>
                    <a:pt x="1003" y="825"/>
                    <a:pt x="924" y="955"/>
                    <a:pt x="894" y="1006"/>
                  </a:cubicBezTo>
                  <a:cubicBezTo>
                    <a:pt x="864" y="1058"/>
                    <a:pt x="963" y="1084"/>
                    <a:pt x="894" y="1084"/>
                  </a:cubicBezTo>
                  <a:cubicBezTo>
                    <a:pt x="725" y="1174"/>
                    <a:pt x="626" y="1019"/>
                    <a:pt x="447" y="1044"/>
                  </a:cubicBezTo>
                  <a:cubicBezTo>
                    <a:pt x="407" y="1058"/>
                    <a:pt x="269" y="1161"/>
                    <a:pt x="239" y="1200"/>
                  </a:cubicBezTo>
                  <a:cubicBezTo>
                    <a:pt x="199" y="1265"/>
                    <a:pt x="179" y="1625"/>
                    <a:pt x="179" y="1625"/>
                  </a:cubicBezTo>
                  <a:cubicBezTo>
                    <a:pt x="209" y="2077"/>
                    <a:pt x="288" y="1922"/>
                    <a:pt x="597" y="2052"/>
                  </a:cubicBezTo>
                  <a:cubicBezTo>
                    <a:pt x="646" y="2155"/>
                    <a:pt x="745" y="2438"/>
                    <a:pt x="745" y="2438"/>
                  </a:cubicBezTo>
                  <a:cubicBezTo>
                    <a:pt x="715" y="2683"/>
                    <a:pt x="686" y="2761"/>
                    <a:pt x="506" y="2825"/>
                  </a:cubicBezTo>
                  <a:cubicBezTo>
                    <a:pt x="298" y="2644"/>
                    <a:pt x="338" y="2644"/>
                    <a:pt x="179" y="2709"/>
                  </a:cubicBezTo>
                  <a:cubicBezTo>
                    <a:pt x="120" y="2928"/>
                    <a:pt x="130" y="3083"/>
                    <a:pt x="1" y="3251"/>
                  </a:cubicBezTo>
                  <a:cubicBezTo>
                    <a:pt x="-9" y="3380"/>
                    <a:pt x="110" y="3431"/>
                    <a:pt x="150" y="3522"/>
                  </a:cubicBezTo>
                  <a:close/>
                </a:path>
              </a:pathLst>
            </a:custGeom>
            <a:solidFill>
              <a:srgbClr val="FFD03B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490021" y="4606141"/>
              <a:ext cx="643555" cy="470471"/>
            </a:xfrm>
            <a:custGeom>
              <a:avLst/>
              <a:gdLst>
                <a:gd name="T0" fmla="*/ 187 w 589"/>
                <a:gd name="T1" fmla="*/ 416 h 431"/>
                <a:gd name="T2" fmla="*/ 130 w 589"/>
                <a:gd name="T3" fmla="*/ 338 h 431"/>
                <a:gd name="T4" fmla="*/ 121 w 589"/>
                <a:gd name="T5" fmla="*/ 287 h 431"/>
                <a:gd name="T6" fmla="*/ 100 w 589"/>
                <a:gd name="T7" fmla="*/ 251 h 431"/>
                <a:gd name="T8" fmla="*/ 67 w 589"/>
                <a:gd name="T9" fmla="*/ 230 h 431"/>
                <a:gd name="T10" fmla="*/ 16 w 589"/>
                <a:gd name="T11" fmla="*/ 221 h 431"/>
                <a:gd name="T12" fmla="*/ 10 w 589"/>
                <a:gd name="T13" fmla="*/ 110 h 431"/>
                <a:gd name="T14" fmla="*/ 34 w 589"/>
                <a:gd name="T15" fmla="*/ 101 h 431"/>
                <a:gd name="T16" fmla="*/ 82 w 589"/>
                <a:gd name="T17" fmla="*/ 98 h 431"/>
                <a:gd name="T18" fmla="*/ 124 w 589"/>
                <a:gd name="T19" fmla="*/ 71 h 431"/>
                <a:gd name="T20" fmla="*/ 172 w 589"/>
                <a:gd name="T21" fmla="*/ 59 h 431"/>
                <a:gd name="T22" fmla="*/ 208 w 589"/>
                <a:gd name="T23" fmla="*/ 32 h 431"/>
                <a:gd name="T24" fmla="*/ 226 w 589"/>
                <a:gd name="T25" fmla="*/ 5 h 431"/>
                <a:gd name="T26" fmla="*/ 277 w 589"/>
                <a:gd name="T27" fmla="*/ 5 h 431"/>
                <a:gd name="T28" fmla="*/ 343 w 589"/>
                <a:gd name="T29" fmla="*/ 32 h 431"/>
                <a:gd name="T30" fmla="*/ 367 w 589"/>
                <a:gd name="T31" fmla="*/ 56 h 431"/>
                <a:gd name="T32" fmla="*/ 406 w 589"/>
                <a:gd name="T33" fmla="*/ 116 h 431"/>
                <a:gd name="T34" fmla="*/ 451 w 589"/>
                <a:gd name="T35" fmla="*/ 110 h 431"/>
                <a:gd name="T36" fmla="*/ 475 w 589"/>
                <a:gd name="T37" fmla="*/ 137 h 431"/>
                <a:gd name="T38" fmla="*/ 502 w 589"/>
                <a:gd name="T39" fmla="*/ 176 h 431"/>
                <a:gd name="T40" fmla="*/ 535 w 589"/>
                <a:gd name="T41" fmla="*/ 200 h 431"/>
                <a:gd name="T42" fmla="*/ 520 w 589"/>
                <a:gd name="T43" fmla="*/ 236 h 431"/>
                <a:gd name="T44" fmla="*/ 538 w 589"/>
                <a:gd name="T45" fmla="*/ 293 h 431"/>
                <a:gd name="T46" fmla="*/ 574 w 589"/>
                <a:gd name="T47" fmla="*/ 314 h 431"/>
                <a:gd name="T48" fmla="*/ 541 w 589"/>
                <a:gd name="T49" fmla="*/ 350 h 431"/>
                <a:gd name="T50" fmla="*/ 523 w 589"/>
                <a:gd name="T51" fmla="*/ 353 h 431"/>
                <a:gd name="T52" fmla="*/ 508 w 589"/>
                <a:gd name="T53" fmla="*/ 383 h 431"/>
                <a:gd name="T54" fmla="*/ 490 w 589"/>
                <a:gd name="T55" fmla="*/ 395 h 431"/>
                <a:gd name="T56" fmla="*/ 454 w 589"/>
                <a:gd name="T57" fmla="*/ 383 h 431"/>
                <a:gd name="T58" fmla="*/ 433 w 589"/>
                <a:gd name="T59" fmla="*/ 395 h 431"/>
                <a:gd name="T60" fmla="*/ 427 w 589"/>
                <a:gd name="T61" fmla="*/ 404 h 431"/>
                <a:gd name="T62" fmla="*/ 394 w 589"/>
                <a:gd name="T63" fmla="*/ 419 h 431"/>
                <a:gd name="T64" fmla="*/ 367 w 589"/>
                <a:gd name="T65" fmla="*/ 425 h 431"/>
                <a:gd name="T66" fmla="*/ 346 w 589"/>
                <a:gd name="T67" fmla="*/ 392 h 431"/>
                <a:gd name="T68" fmla="*/ 286 w 589"/>
                <a:gd name="T69" fmla="*/ 419 h 431"/>
                <a:gd name="T70" fmla="*/ 223 w 589"/>
                <a:gd name="T71" fmla="*/ 410 h 431"/>
                <a:gd name="T72" fmla="*/ 205 w 589"/>
                <a:gd name="T73" fmla="*/ 422 h 431"/>
                <a:gd name="T74" fmla="*/ 187 w 589"/>
                <a:gd name="T75" fmla="*/ 416 h 431"/>
                <a:gd name="connsiteX0" fmla="*/ 3088 w 9754"/>
                <a:gd name="connsiteY0" fmla="*/ 9536 h 9745"/>
                <a:gd name="connsiteX1" fmla="*/ 2120 w 9754"/>
                <a:gd name="connsiteY1" fmla="*/ 7726 h 9745"/>
                <a:gd name="connsiteX2" fmla="*/ 1967 w 9754"/>
                <a:gd name="connsiteY2" fmla="*/ 6543 h 9745"/>
                <a:gd name="connsiteX3" fmla="*/ 1611 w 9754"/>
                <a:gd name="connsiteY3" fmla="*/ 5708 h 9745"/>
                <a:gd name="connsiteX4" fmla="*/ 1051 w 9754"/>
                <a:gd name="connsiteY4" fmla="*/ 5220 h 9745"/>
                <a:gd name="connsiteX5" fmla="*/ 185 w 9754"/>
                <a:gd name="connsiteY5" fmla="*/ 5012 h 9745"/>
                <a:gd name="connsiteX6" fmla="*/ 83 w 9754"/>
                <a:gd name="connsiteY6" fmla="*/ 2436 h 9745"/>
                <a:gd name="connsiteX7" fmla="*/ 490 w 9754"/>
                <a:gd name="connsiteY7" fmla="*/ 2227 h 9745"/>
                <a:gd name="connsiteX8" fmla="*/ 1305 w 9754"/>
                <a:gd name="connsiteY8" fmla="*/ 2158 h 9745"/>
                <a:gd name="connsiteX9" fmla="*/ 2018 w 9754"/>
                <a:gd name="connsiteY9" fmla="*/ 1531 h 9745"/>
                <a:gd name="connsiteX10" fmla="*/ 2833 w 9754"/>
                <a:gd name="connsiteY10" fmla="*/ 1253 h 9745"/>
                <a:gd name="connsiteX11" fmla="*/ 3444 w 9754"/>
                <a:gd name="connsiteY11" fmla="*/ 626 h 9745"/>
                <a:gd name="connsiteX12" fmla="*/ 3853 w 9754"/>
                <a:gd name="connsiteY12" fmla="*/ 187 h 9745"/>
                <a:gd name="connsiteX13" fmla="*/ 4616 w 9754"/>
                <a:gd name="connsiteY13" fmla="*/ 0 h 9745"/>
                <a:gd name="connsiteX14" fmla="*/ 5736 w 9754"/>
                <a:gd name="connsiteY14" fmla="*/ 626 h 9745"/>
                <a:gd name="connsiteX15" fmla="*/ 6144 w 9754"/>
                <a:gd name="connsiteY15" fmla="*/ 1183 h 9745"/>
                <a:gd name="connsiteX16" fmla="*/ 6806 w 9754"/>
                <a:gd name="connsiteY16" fmla="*/ 2575 h 9745"/>
                <a:gd name="connsiteX17" fmla="*/ 7570 w 9754"/>
                <a:gd name="connsiteY17" fmla="*/ 2436 h 9745"/>
                <a:gd name="connsiteX18" fmla="*/ 7978 w 9754"/>
                <a:gd name="connsiteY18" fmla="*/ 3063 h 9745"/>
                <a:gd name="connsiteX19" fmla="*/ 8436 w 9754"/>
                <a:gd name="connsiteY19" fmla="*/ 3968 h 9745"/>
                <a:gd name="connsiteX20" fmla="*/ 8996 w 9754"/>
                <a:gd name="connsiteY20" fmla="*/ 4524 h 9745"/>
                <a:gd name="connsiteX21" fmla="*/ 8742 w 9754"/>
                <a:gd name="connsiteY21" fmla="*/ 5360 h 9745"/>
                <a:gd name="connsiteX22" fmla="*/ 9047 w 9754"/>
                <a:gd name="connsiteY22" fmla="*/ 6682 h 9745"/>
                <a:gd name="connsiteX23" fmla="*/ 9658 w 9754"/>
                <a:gd name="connsiteY23" fmla="*/ 7169 h 9745"/>
                <a:gd name="connsiteX24" fmla="*/ 9098 w 9754"/>
                <a:gd name="connsiteY24" fmla="*/ 8005 h 9745"/>
                <a:gd name="connsiteX25" fmla="*/ 8792 w 9754"/>
                <a:gd name="connsiteY25" fmla="*/ 8074 h 9745"/>
                <a:gd name="connsiteX26" fmla="*/ 8538 w 9754"/>
                <a:gd name="connsiteY26" fmla="*/ 8770 h 9745"/>
                <a:gd name="connsiteX27" fmla="*/ 8232 w 9754"/>
                <a:gd name="connsiteY27" fmla="*/ 9049 h 9745"/>
                <a:gd name="connsiteX28" fmla="*/ 7621 w 9754"/>
                <a:gd name="connsiteY28" fmla="*/ 8770 h 9745"/>
                <a:gd name="connsiteX29" fmla="*/ 7264 w 9754"/>
                <a:gd name="connsiteY29" fmla="*/ 9049 h 9745"/>
                <a:gd name="connsiteX30" fmla="*/ 7163 w 9754"/>
                <a:gd name="connsiteY30" fmla="*/ 9258 h 9745"/>
                <a:gd name="connsiteX31" fmla="*/ 6602 w 9754"/>
                <a:gd name="connsiteY31" fmla="*/ 9606 h 9745"/>
                <a:gd name="connsiteX32" fmla="*/ 6144 w 9754"/>
                <a:gd name="connsiteY32" fmla="*/ 9745 h 9745"/>
                <a:gd name="connsiteX33" fmla="*/ 5787 w 9754"/>
                <a:gd name="connsiteY33" fmla="*/ 8979 h 9745"/>
                <a:gd name="connsiteX34" fmla="*/ 4769 w 9754"/>
                <a:gd name="connsiteY34" fmla="*/ 9606 h 9745"/>
                <a:gd name="connsiteX35" fmla="*/ 3699 w 9754"/>
                <a:gd name="connsiteY35" fmla="*/ 9397 h 9745"/>
                <a:gd name="connsiteX36" fmla="*/ 3393 w 9754"/>
                <a:gd name="connsiteY36" fmla="*/ 9675 h 9745"/>
                <a:gd name="connsiteX37" fmla="*/ 3088 w 9754"/>
                <a:gd name="connsiteY37" fmla="*/ 9536 h 9745"/>
                <a:gd name="connsiteX0" fmla="*/ 3166 w 10000"/>
                <a:gd name="connsiteY0" fmla="*/ 9786 h 10000"/>
                <a:gd name="connsiteX1" fmla="*/ 2173 w 10000"/>
                <a:gd name="connsiteY1" fmla="*/ 7928 h 10000"/>
                <a:gd name="connsiteX2" fmla="*/ 2017 w 10000"/>
                <a:gd name="connsiteY2" fmla="*/ 6714 h 10000"/>
                <a:gd name="connsiteX3" fmla="*/ 1652 w 10000"/>
                <a:gd name="connsiteY3" fmla="*/ 5857 h 10000"/>
                <a:gd name="connsiteX4" fmla="*/ 1078 w 10000"/>
                <a:gd name="connsiteY4" fmla="*/ 5357 h 10000"/>
                <a:gd name="connsiteX5" fmla="*/ 190 w 10000"/>
                <a:gd name="connsiteY5" fmla="*/ 5143 h 10000"/>
                <a:gd name="connsiteX6" fmla="*/ 85 w 10000"/>
                <a:gd name="connsiteY6" fmla="*/ 2500 h 10000"/>
                <a:gd name="connsiteX7" fmla="*/ 502 w 10000"/>
                <a:gd name="connsiteY7" fmla="*/ 2285 h 10000"/>
                <a:gd name="connsiteX8" fmla="*/ 1338 w 10000"/>
                <a:gd name="connsiteY8" fmla="*/ 2214 h 10000"/>
                <a:gd name="connsiteX9" fmla="*/ 2069 w 10000"/>
                <a:gd name="connsiteY9" fmla="*/ 1571 h 10000"/>
                <a:gd name="connsiteX10" fmla="*/ 2904 w 10000"/>
                <a:gd name="connsiteY10" fmla="*/ 1286 h 10000"/>
                <a:gd name="connsiteX11" fmla="*/ 3531 w 10000"/>
                <a:gd name="connsiteY11" fmla="*/ 642 h 10000"/>
                <a:gd name="connsiteX12" fmla="*/ 3950 w 10000"/>
                <a:gd name="connsiteY12" fmla="*/ 192 h 10000"/>
                <a:gd name="connsiteX13" fmla="*/ 4732 w 10000"/>
                <a:gd name="connsiteY13" fmla="*/ 0 h 10000"/>
                <a:gd name="connsiteX14" fmla="*/ 5881 w 10000"/>
                <a:gd name="connsiteY14" fmla="*/ 642 h 10000"/>
                <a:gd name="connsiteX15" fmla="*/ 6299 w 10000"/>
                <a:gd name="connsiteY15" fmla="*/ 1214 h 10000"/>
                <a:gd name="connsiteX16" fmla="*/ 6978 w 10000"/>
                <a:gd name="connsiteY16" fmla="*/ 2642 h 10000"/>
                <a:gd name="connsiteX17" fmla="*/ 7761 w 10000"/>
                <a:gd name="connsiteY17" fmla="*/ 2500 h 10000"/>
                <a:gd name="connsiteX18" fmla="*/ 8179 w 10000"/>
                <a:gd name="connsiteY18" fmla="*/ 3143 h 10000"/>
                <a:gd name="connsiteX19" fmla="*/ 8649 w 10000"/>
                <a:gd name="connsiteY19" fmla="*/ 4072 h 10000"/>
                <a:gd name="connsiteX20" fmla="*/ 9223 w 10000"/>
                <a:gd name="connsiteY20" fmla="*/ 4642 h 10000"/>
                <a:gd name="connsiteX21" fmla="*/ 8962 w 10000"/>
                <a:gd name="connsiteY21" fmla="*/ 5500 h 10000"/>
                <a:gd name="connsiteX22" fmla="*/ 9275 w 10000"/>
                <a:gd name="connsiteY22" fmla="*/ 6857 h 10000"/>
                <a:gd name="connsiteX23" fmla="*/ 9902 w 10000"/>
                <a:gd name="connsiteY23" fmla="*/ 7357 h 10000"/>
                <a:gd name="connsiteX24" fmla="*/ 9327 w 10000"/>
                <a:gd name="connsiteY24" fmla="*/ 8214 h 10000"/>
                <a:gd name="connsiteX25" fmla="*/ 9014 w 10000"/>
                <a:gd name="connsiteY25" fmla="*/ 8285 h 10000"/>
                <a:gd name="connsiteX26" fmla="*/ 8753 w 10000"/>
                <a:gd name="connsiteY26" fmla="*/ 8999 h 10000"/>
                <a:gd name="connsiteX27" fmla="*/ 8440 w 10000"/>
                <a:gd name="connsiteY27" fmla="*/ 9286 h 10000"/>
                <a:gd name="connsiteX28" fmla="*/ 7813 w 10000"/>
                <a:gd name="connsiteY28" fmla="*/ 8999 h 10000"/>
                <a:gd name="connsiteX29" fmla="*/ 7447 w 10000"/>
                <a:gd name="connsiteY29" fmla="*/ 9286 h 10000"/>
                <a:gd name="connsiteX30" fmla="*/ 7344 w 10000"/>
                <a:gd name="connsiteY30" fmla="*/ 9500 h 10000"/>
                <a:gd name="connsiteX31" fmla="*/ 6769 w 10000"/>
                <a:gd name="connsiteY31" fmla="*/ 9857 h 10000"/>
                <a:gd name="connsiteX32" fmla="*/ 6299 w 10000"/>
                <a:gd name="connsiteY32" fmla="*/ 10000 h 10000"/>
                <a:gd name="connsiteX33" fmla="*/ 5933 w 10000"/>
                <a:gd name="connsiteY33" fmla="*/ 9214 h 10000"/>
                <a:gd name="connsiteX34" fmla="*/ 4889 w 10000"/>
                <a:gd name="connsiteY34" fmla="*/ 9857 h 10000"/>
                <a:gd name="connsiteX35" fmla="*/ 3792 w 10000"/>
                <a:gd name="connsiteY35" fmla="*/ 9643 h 10000"/>
                <a:gd name="connsiteX36" fmla="*/ 3166 w 10000"/>
                <a:gd name="connsiteY36" fmla="*/ 9786 h 10000"/>
                <a:gd name="connsiteX0" fmla="*/ 3166 w 10000"/>
                <a:gd name="connsiteY0" fmla="*/ 9786 h 10000"/>
                <a:gd name="connsiteX1" fmla="*/ 2173 w 10000"/>
                <a:gd name="connsiteY1" fmla="*/ 7928 h 10000"/>
                <a:gd name="connsiteX2" fmla="*/ 2017 w 10000"/>
                <a:gd name="connsiteY2" fmla="*/ 6714 h 10000"/>
                <a:gd name="connsiteX3" fmla="*/ 1652 w 10000"/>
                <a:gd name="connsiteY3" fmla="*/ 5857 h 10000"/>
                <a:gd name="connsiteX4" fmla="*/ 1078 w 10000"/>
                <a:gd name="connsiteY4" fmla="*/ 5357 h 10000"/>
                <a:gd name="connsiteX5" fmla="*/ 190 w 10000"/>
                <a:gd name="connsiteY5" fmla="*/ 5143 h 10000"/>
                <a:gd name="connsiteX6" fmla="*/ 85 w 10000"/>
                <a:gd name="connsiteY6" fmla="*/ 2500 h 10000"/>
                <a:gd name="connsiteX7" fmla="*/ 502 w 10000"/>
                <a:gd name="connsiteY7" fmla="*/ 2285 h 10000"/>
                <a:gd name="connsiteX8" fmla="*/ 1338 w 10000"/>
                <a:gd name="connsiteY8" fmla="*/ 2214 h 10000"/>
                <a:gd name="connsiteX9" fmla="*/ 2069 w 10000"/>
                <a:gd name="connsiteY9" fmla="*/ 1571 h 10000"/>
                <a:gd name="connsiteX10" fmla="*/ 2904 w 10000"/>
                <a:gd name="connsiteY10" fmla="*/ 1286 h 10000"/>
                <a:gd name="connsiteX11" fmla="*/ 3531 w 10000"/>
                <a:gd name="connsiteY11" fmla="*/ 642 h 10000"/>
                <a:gd name="connsiteX12" fmla="*/ 3950 w 10000"/>
                <a:gd name="connsiteY12" fmla="*/ 192 h 10000"/>
                <a:gd name="connsiteX13" fmla="*/ 4732 w 10000"/>
                <a:gd name="connsiteY13" fmla="*/ 0 h 10000"/>
                <a:gd name="connsiteX14" fmla="*/ 5881 w 10000"/>
                <a:gd name="connsiteY14" fmla="*/ 642 h 10000"/>
                <a:gd name="connsiteX15" fmla="*/ 6299 w 10000"/>
                <a:gd name="connsiteY15" fmla="*/ 1214 h 10000"/>
                <a:gd name="connsiteX16" fmla="*/ 6978 w 10000"/>
                <a:gd name="connsiteY16" fmla="*/ 2642 h 10000"/>
                <a:gd name="connsiteX17" fmla="*/ 7761 w 10000"/>
                <a:gd name="connsiteY17" fmla="*/ 2500 h 10000"/>
                <a:gd name="connsiteX18" fmla="*/ 8179 w 10000"/>
                <a:gd name="connsiteY18" fmla="*/ 3143 h 10000"/>
                <a:gd name="connsiteX19" fmla="*/ 8649 w 10000"/>
                <a:gd name="connsiteY19" fmla="*/ 4072 h 10000"/>
                <a:gd name="connsiteX20" fmla="*/ 9223 w 10000"/>
                <a:gd name="connsiteY20" fmla="*/ 4642 h 10000"/>
                <a:gd name="connsiteX21" fmla="*/ 8962 w 10000"/>
                <a:gd name="connsiteY21" fmla="*/ 5500 h 10000"/>
                <a:gd name="connsiteX22" fmla="*/ 9275 w 10000"/>
                <a:gd name="connsiteY22" fmla="*/ 6857 h 10000"/>
                <a:gd name="connsiteX23" fmla="*/ 9902 w 10000"/>
                <a:gd name="connsiteY23" fmla="*/ 7357 h 10000"/>
                <a:gd name="connsiteX24" fmla="*/ 9327 w 10000"/>
                <a:gd name="connsiteY24" fmla="*/ 8214 h 10000"/>
                <a:gd name="connsiteX25" fmla="*/ 9014 w 10000"/>
                <a:gd name="connsiteY25" fmla="*/ 8285 h 10000"/>
                <a:gd name="connsiteX26" fmla="*/ 8753 w 10000"/>
                <a:gd name="connsiteY26" fmla="*/ 8999 h 10000"/>
                <a:gd name="connsiteX27" fmla="*/ 8440 w 10000"/>
                <a:gd name="connsiteY27" fmla="*/ 9286 h 10000"/>
                <a:gd name="connsiteX28" fmla="*/ 7813 w 10000"/>
                <a:gd name="connsiteY28" fmla="*/ 8999 h 10000"/>
                <a:gd name="connsiteX29" fmla="*/ 7447 w 10000"/>
                <a:gd name="connsiteY29" fmla="*/ 9286 h 10000"/>
                <a:gd name="connsiteX30" fmla="*/ 7344 w 10000"/>
                <a:gd name="connsiteY30" fmla="*/ 9500 h 10000"/>
                <a:gd name="connsiteX31" fmla="*/ 6769 w 10000"/>
                <a:gd name="connsiteY31" fmla="*/ 9857 h 10000"/>
                <a:gd name="connsiteX32" fmla="*/ 6299 w 10000"/>
                <a:gd name="connsiteY32" fmla="*/ 10000 h 10000"/>
                <a:gd name="connsiteX33" fmla="*/ 5933 w 10000"/>
                <a:gd name="connsiteY33" fmla="*/ 9214 h 10000"/>
                <a:gd name="connsiteX34" fmla="*/ 4889 w 10000"/>
                <a:gd name="connsiteY34" fmla="*/ 9857 h 10000"/>
                <a:gd name="connsiteX35" fmla="*/ 3792 w 10000"/>
                <a:gd name="connsiteY35" fmla="*/ 9643 h 10000"/>
                <a:gd name="connsiteX36" fmla="*/ 3166 w 10000"/>
                <a:gd name="connsiteY36" fmla="*/ 978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0" h="10000">
                  <a:moveTo>
                    <a:pt x="3166" y="9786"/>
                  </a:moveTo>
                  <a:cubicBezTo>
                    <a:pt x="2383" y="9071"/>
                    <a:pt x="2435" y="8666"/>
                    <a:pt x="2173" y="7928"/>
                  </a:cubicBezTo>
                  <a:cubicBezTo>
                    <a:pt x="2121" y="7428"/>
                    <a:pt x="2086" y="7167"/>
                    <a:pt x="2017" y="6714"/>
                  </a:cubicBezTo>
                  <a:cubicBezTo>
                    <a:pt x="1982" y="6500"/>
                    <a:pt x="1774" y="6024"/>
                    <a:pt x="1652" y="5857"/>
                  </a:cubicBezTo>
                  <a:cubicBezTo>
                    <a:pt x="1495" y="5643"/>
                    <a:pt x="1251" y="5405"/>
                    <a:pt x="1078" y="5357"/>
                  </a:cubicBezTo>
                  <a:cubicBezTo>
                    <a:pt x="712" y="5286"/>
                    <a:pt x="537" y="5309"/>
                    <a:pt x="190" y="5143"/>
                  </a:cubicBezTo>
                  <a:cubicBezTo>
                    <a:pt x="-89" y="4572"/>
                    <a:pt x="-2" y="2976"/>
                    <a:pt x="85" y="2500"/>
                  </a:cubicBezTo>
                  <a:cubicBezTo>
                    <a:pt x="85" y="2476"/>
                    <a:pt x="433" y="2310"/>
                    <a:pt x="502" y="2285"/>
                  </a:cubicBezTo>
                  <a:cubicBezTo>
                    <a:pt x="799" y="2381"/>
                    <a:pt x="1060" y="2334"/>
                    <a:pt x="1338" y="2214"/>
                  </a:cubicBezTo>
                  <a:cubicBezTo>
                    <a:pt x="1530" y="1452"/>
                    <a:pt x="1442" y="1786"/>
                    <a:pt x="2069" y="1571"/>
                  </a:cubicBezTo>
                  <a:cubicBezTo>
                    <a:pt x="2383" y="1071"/>
                    <a:pt x="2505" y="1333"/>
                    <a:pt x="2904" y="1286"/>
                  </a:cubicBezTo>
                  <a:cubicBezTo>
                    <a:pt x="3061" y="1071"/>
                    <a:pt x="3461" y="929"/>
                    <a:pt x="3531" y="642"/>
                  </a:cubicBezTo>
                  <a:cubicBezTo>
                    <a:pt x="3583" y="191"/>
                    <a:pt x="3602" y="73"/>
                    <a:pt x="3950" y="192"/>
                  </a:cubicBezTo>
                  <a:cubicBezTo>
                    <a:pt x="4229" y="454"/>
                    <a:pt x="4419" y="143"/>
                    <a:pt x="4732" y="0"/>
                  </a:cubicBezTo>
                  <a:cubicBezTo>
                    <a:pt x="5272" y="238"/>
                    <a:pt x="5254" y="714"/>
                    <a:pt x="5881" y="642"/>
                  </a:cubicBezTo>
                  <a:cubicBezTo>
                    <a:pt x="6072" y="810"/>
                    <a:pt x="6229" y="905"/>
                    <a:pt x="6299" y="1214"/>
                  </a:cubicBezTo>
                  <a:cubicBezTo>
                    <a:pt x="6142" y="2572"/>
                    <a:pt x="5673" y="2072"/>
                    <a:pt x="6978" y="2642"/>
                  </a:cubicBezTo>
                  <a:cubicBezTo>
                    <a:pt x="7291" y="2357"/>
                    <a:pt x="7344" y="2429"/>
                    <a:pt x="7761" y="2500"/>
                  </a:cubicBezTo>
                  <a:cubicBezTo>
                    <a:pt x="7848" y="2619"/>
                    <a:pt x="8109" y="2905"/>
                    <a:pt x="8179" y="3143"/>
                  </a:cubicBezTo>
                  <a:cubicBezTo>
                    <a:pt x="8492" y="3286"/>
                    <a:pt x="8544" y="3500"/>
                    <a:pt x="8649" y="4072"/>
                  </a:cubicBezTo>
                  <a:cubicBezTo>
                    <a:pt x="8875" y="4285"/>
                    <a:pt x="9066" y="4334"/>
                    <a:pt x="9223" y="4642"/>
                  </a:cubicBezTo>
                  <a:cubicBezTo>
                    <a:pt x="9310" y="5143"/>
                    <a:pt x="9380" y="5381"/>
                    <a:pt x="8962" y="5500"/>
                  </a:cubicBezTo>
                  <a:cubicBezTo>
                    <a:pt x="9014" y="5928"/>
                    <a:pt x="8858" y="6714"/>
                    <a:pt x="9275" y="6857"/>
                  </a:cubicBezTo>
                  <a:cubicBezTo>
                    <a:pt x="9484" y="7048"/>
                    <a:pt x="9902" y="6714"/>
                    <a:pt x="9902" y="7357"/>
                  </a:cubicBezTo>
                  <a:cubicBezTo>
                    <a:pt x="10163" y="8285"/>
                    <a:pt x="9884" y="8334"/>
                    <a:pt x="9327" y="8214"/>
                  </a:cubicBezTo>
                  <a:cubicBezTo>
                    <a:pt x="9223" y="8238"/>
                    <a:pt x="9118" y="8238"/>
                    <a:pt x="9014" y="8285"/>
                  </a:cubicBezTo>
                  <a:cubicBezTo>
                    <a:pt x="8701" y="8428"/>
                    <a:pt x="8910" y="8738"/>
                    <a:pt x="8753" y="8999"/>
                  </a:cubicBezTo>
                  <a:cubicBezTo>
                    <a:pt x="8684" y="9143"/>
                    <a:pt x="8440" y="9286"/>
                    <a:pt x="8440" y="9286"/>
                  </a:cubicBezTo>
                  <a:cubicBezTo>
                    <a:pt x="8230" y="9214"/>
                    <a:pt x="8022" y="9095"/>
                    <a:pt x="7813" y="8999"/>
                  </a:cubicBezTo>
                  <a:cubicBezTo>
                    <a:pt x="7709" y="9119"/>
                    <a:pt x="7552" y="9167"/>
                    <a:pt x="7447" y="9286"/>
                  </a:cubicBezTo>
                  <a:cubicBezTo>
                    <a:pt x="7396" y="9333"/>
                    <a:pt x="7396" y="9452"/>
                    <a:pt x="7344" y="9500"/>
                  </a:cubicBezTo>
                  <a:cubicBezTo>
                    <a:pt x="7152" y="9666"/>
                    <a:pt x="7013" y="9786"/>
                    <a:pt x="6769" y="9857"/>
                  </a:cubicBezTo>
                  <a:cubicBezTo>
                    <a:pt x="6613" y="10000"/>
                    <a:pt x="6299" y="10000"/>
                    <a:pt x="6299" y="10000"/>
                  </a:cubicBezTo>
                  <a:cubicBezTo>
                    <a:pt x="5933" y="9881"/>
                    <a:pt x="6038" y="9643"/>
                    <a:pt x="5933" y="9214"/>
                  </a:cubicBezTo>
                  <a:cubicBezTo>
                    <a:pt x="5446" y="9286"/>
                    <a:pt x="5463" y="9643"/>
                    <a:pt x="4889" y="9857"/>
                  </a:cubicBezTo>
                  <a:cubicBezTo>
                    <a:pt x="4314" y="10143"/>
                    <a:pt x="4019" y="9595"/>
                    <a:pt x="3792" y="9643"/>
                  </a:cubicBezTo>
                  <a:cubicBezTo>
                    <a:pt x="3505" y="9631"/>
                    <a:pt x="3471" y="9736"/>
                    <a:pt x="3166" y="9786"/>
                  </a:cubicBezTo>
                  <a:close/>
                </a:path>
              </a:pathLst>
            </a:custGeom>
            <a:solidFill>
              <a:srgbClr val="FFD03B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882857" y="3924216"/>
              <a:ext cx="2257334" cy="1236417"/>
            </a:xfrm>
            <a:custGeom>
              <a:avLst/>
              <a:gdLst>
                <a:gd name="T0" fmla="*/ 20 w 2015"/>
                <a:gd name="T1" fmla="*/ 609 h 1104"/>
                <a:gd name="T2" fmla="*/ 50 w 2015"/>
                <a:gd name="T3" fmla="*/ 525 h 1104"/>
                <a:gd name="T4" fmla="*/ 152 w 2015"/>
                <a:gd name="T5" fmla="*/ 516 h 1104"/>
                <a:gd name="T6" fmla="*/ 272 w 2015"/>
                <a:gd name="T7" fmla="*/ 477 h 1104"/>
                <a:gd name="T8" fmla="*/ 344 w 2015"/>
                <a:gd name="T9" fmla="*/ 387 h 1104"/>
                <a:gd name="T10" fmla="*/ 425 w 2015"/>
                <a:gd name="T11" fmla="*/ 369 h 1104"/>
                <a:gd name="T12" fmla="*/ 473 w 2015"/>
                <a:gd name="T13" fmla="*/ 318 h 1104"/>
                <a:gd name="T14" fmla="*/ 506 w 2015"/>
                <a:gd name="T15" fmla="*/ 156 h 1104"/>
                <a:gd name="T16" fmla="*/ 374 w 2015"/>
                <a:gd name="T17" fmla="*/ 150 h 1104"/>
                <a:gd name="T18" fmla="*/ 440 w 2015"/>
                <a:gd name="T19" fmla="*/ 66 h 1104"/>
                <a:gd name="T20" fmla="*/ 476 w 2015"/>
                <a:gd name="T21" fmla="*/ 33 h 1104"/>
                <a:gd name="T22" fmla="*/ 515 w 2015"/>
                <a:gd name="T23" fmla="*/ 0 h 1104"/>
                <a:gd name="T24" fmla="*/ 581 w 2015"/>
                <a:gd name="T25" fmla="*/ 36 h 1104"/>
                <a:gd name="T26" fmla="*/ 638 w 2015"/>
                <a:gd name="T27" fmla="*/ 111 h 1104"/>
                <a:gd name="T28" fmla="*/ 671 w 2015"/>
                <a:gd name="T29" fmla="*/ 180 h 1104"/>
                <a:gd name="T30" fmla="*/ 794 w 2015"/>
                <a:gd name="T31" fmla="*/ 192 h 1104"/>
                <a:gd name="T32" fmla="*/ 959 w 2015"/>
                <a:gd name="T33" fmla="*/ 243 h 1104"/>
                <a:gd name="T34" fmla="*/ 1019 w 2015"/>
                <a:gd name="T35" fmla="*/ 267 h 1104"/>
                <a:gd name="T36" fmla="*/ 1097 w 2015"/>
                <a:gd name="T37" fmla="*/ 252 h 1104"/>
                <a:gd name="T38" fmla="*/ 1175 w 2015"/>
                <a:gd name="T39" fmla="*/ 324 h 1104"/>
                <a:gd name="T40" fmla="*/ 1244 w 2015"/>
                <a:gd name="T41" fmla="*/ 393 h 1104"/>
                <a:gd name="T42" fmla="*/ 1370 w 2015"/>
                <a:gd name="T43" fmla="*/ 375 h 1104"/>
                <a:gd name="T44" fmla="*/ 1535 w 2015"/>
                <a:gd name="T45" fmla="*/ 426 h 1104"/>
                <a:gd name="T46" fmla="*/ 1694 w 2015"/>
                <a:gd name="T47" fmla="*/ 537 h 1104"/>
                <a:gd name="T48" fmla="*/ 1778 w 2015"/>
                <a:gd name="T49" fmla="*/ 645 h 1104"/>
                <a:gd name="T50" fmla="*/ 1862 w 2015"/>
                <a:gd name="T51" fmla="*/ 750 h 1104"/>
                <a:gd name="T52" fmla="*/ 1931 w 2015"/>
                <a:gd name="T53" fmla="*/ 831 h 1104"/>
                <a:gd name="T54" fmla="*/ 1982 w 2015"/>
                <a:gd name="T55" fmla="*/ 924 h 1104"/>
                <a:gd name="T56" fmla="*/ 1838 w 2015"/>
                <a:gd name="T57" fmla="*/ 900 h 1104"/>
                <a:gd name="T58" fmla="*/ 1790 w 2015"/>
                <a:gd name="T59" fmla="*/ 951 h 1104"/>
                <a:gd name="T60" fmla="*/ 1655 w 2015"/>
                <a:gd name="T61" fmla="*/ 993 h 1104"/>
                <a:gd name="T62" fmla="*/ 1553 w 2015"/>
                <a:gd name="T63" fmla="*/ 1005 h 1104"/>
                <a:gd name="T64" fmla="*/ 1469 w 2015"/>
                <a:gd name="T65" fmla="*/ 1062 h 1104"/>
                <a:gd name="T66" fmla="*/ 1382 w 2015"/>
                <a:gd name="T67" fmla="*/ 1029 h 1104"/>
                <a:gd name="T68" fmla="*/ 1115 w 2015"/>
                <a:gd name="T69" fmla="*/ 1083 h 1104"/>
                <a:gd name="T70" fmla="*/ 1022 w 2015"/>
                <a:gd name="T71" fmla="*/ 996 h 1104"/>
                <a:gd name="T72" fmla="*/ 932 w 2015"/>
                <a:gd name="T73" fmla="*/ 1008 h 1104"/>
                <a:gd name="T74" fmla="*/ 893 w 2015"/>
                <a:gd name="T75" fmla="*/ 1032 h 1104"/>
                <a:gd name="T76" fmla="*/ 833 w 2015"/>
                <a:gd name="T77" fmla="*/ 1029 h 1104"/>
                <a:gd name="T78" fmla="*/ 815 w 2015"/>
                <a:gd name="T79" fmla="*/ 963 h 1104"/>
                <a:gd name="T80" fmla="*/ 788 w 2015"/>
                <a:gd name="T81" fmla="*/ 918 h 1104"/>
                <a:gd name="T82" fmla="*/ 680 w 2015"/>
                <a:gd name="T83" fmla="*/ 846 h 1104"/>
                <a:gd name="T84" fmla="*/ 656 w 2015"/>
                <a:gd name="T85" fmla="*/ 795 h 1104"/>
                <a:gd name="T86" fmla="*/ 551 w 2015"/>
                <a:gd name="T87" fmla="*/ 816 h 1104"/>
                <a:gd name="T88" fmla="*/ 434 w 2015"/>
                <a:gd name="T89" fmla="*/ 768 h 1104"/>
                <a:gd name="T90" fmla="*/ 338 w 2015"/>
                <a:gd name="T91" fmla="*/ 792 h 1104"/>
                <a:gd name="T92" fmla="*/ 179 w 2015"/>
                <a:gd name="T93" fmla="*/ 816 h 1104"/>
                <a:gd name="T94" fmla="*/ 116 w 2015"/>
                <a:gd name="T95" fmla="*/ 735 h 1104"/>
                <a:gd name="T96" fmla="*/ 2 w 2015"/>
                <a:gd name="T97" fmla="*/ 699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5" h="1104">
                  <a:moveTo>
                    <a:pt x="2" y="699"/>
                  </a:moveTo>
                  <a:cubicBezTo>
                    <a:pt x="4" y="677"/>
                    <a:pt x="0" y="664"/>
                    <a:pt x="20" y="657"/>
                  </a:cubicBezTo>
                  <a:cubicBezTo>
                    <a:pt x="27" y="637"/>
                    <a:pt x="26" y="644"/>
                    <a:pt x="20" y="609"/>
                  </a:cubicBezTo>
                  <a:cubicBezTo>
                    <a:pt x="19" y="603"/>
                    <a:pt x="14" y="591"/>
                    <a:pt x="14" y="591"/>
                  </a:cubicBezTo>
                  <a:cubicBezTo>
                    <a:pt x="37" y="583"/>
                    <a:pt x="30" y="594"/>
                    <a:pt x="38" y="570"/>
                  </a:cubicBezTo>
                  <a:cubicBezTo>
                    <a:pt x="39" y="559"/>
                    <a:pt x="45" y="535"/>
                    <a:pt x="50" y="525"/>
                  </a:cubicBezTo>
                  <a:cubicBezTo>
                    <a:pt x="54" y="517"/>
                    <a:pt x="77" y="516"/>
                    <a:pt x="77" y="516"/>
                  </a:cubicBezTo>
                  <a:cubicBezTo>
                    <a:pt x="113" y="525"/>
                    <a:pt x="113" y="525"/>
                    <a:pt x="143" y="507"/>
                  </a:cubicBezTo>
                  <a:cubicBezTo>
                    <a:pt x="146" y="506"/>
                    <a:pt x="150" y="519"/>
                    <a:pt x="152" y="516"/>
                  </a:cubicBezTo>
                  <a:cubicBezTo>
                    <a:pt x="155" y="512"/>
                    <a:pt x="171" y="515"/>
                    <a:pt x="176" y="513"/>
                  </a:cubicBezTo>
                  <a:cubicBezTo>
                    <a:pt x="192" y="508"/>
                    <a:pt x="222" y="478"/>
                    <a:pt x="239" y="477"/>
                  </a:cubicBezTo>
                  <a:cubicBezTo>
                    <a:pt x="258" y="449"/>
                    <a:pt x="241" y="480"/>
                    <a:pt x="272" y="477"/>
                  </a:cubicBezTo>
                  <a:cubicBezTo>
                    <a:pt x="285" y="468"/>
                    <a:pt x="314" y="443"/>
                    <a:pt x="329" y="438"/>
                  </a:cubicBezTo>
                  <a:cubicBezTo>
                    <a:pt x="333" y="427"/>
                    <a:pt x="329" y="425"/>
                    <a:pt x="332" y="414"/>
                  </a:cubicBezTo>
                  <a:cubicBezTo>
                    <a:pt x="331" y="409"/>
                    <a:pt x="341" y="391"/>
                    <a:pt x="344" y="387"/>
                  </a:cubicBezTo>
                  <a:cubicBezTo>
                    <a:pt x="349" y="379"/>
                    <a:pt x="390" y="397"/>
                    <a:pt x="398" y="396"/>
                  </a:cubicBezTo>
                  <a:cubicBezTo>
                    <a:pt x="410" y="392"/>
                    <a:pt x="406" y="381"/>
                    <a:pt x="419" y="378"/>
                  </a:cubicBezTo>
                  <a:cubicBezTo>
                    <a:pt x="421" y="375"/>
                    <a:pt x="424" y="372"/>
                    <a:pt x="425" y="369"/>
                  </a:cubicBezTo>
                  <a:cubicBezTo>
                    <a:pt x="427" y="362"/>
                    <a:pt x="424" y="354"/>
                    <a:pt x="428" y="348"/>
                  </a:cubicBezTo>
                  <a:cubicBezTo>
                    <a:pt x="430" y="345"/>
                    <a:pt x="436" y="345"/>
                    <a:pt x="440" y="345"/>
                  </a:cubicBezTo>
                  <a:cubicBezTo>
                    <a:pt x="455" y="343"/>
                    <a:pt x="458" y="319"/>
                    <a:pt x="473" y="318"/>
                  </a:cubicBezTo>
                  <a:cubicBezTo>
                    <a:pt x="488" y="279"/>
                    <a:pt x="485" y="250"/>
                    <a:pt x="524" y="237"/>
                  </a:cubicBezTo>
                  <a:cubicBezTo>
                    <a:pt x="546" y="215"/>
                    <a:pt x="533" y="202"/>
                    <a:pt x="518" y="180"/>
                  </a:cubicBezTo>
                  <a:cubicBezTo>
                    <a:pt x="514" y="174"/>
                    <a:pt x="512" y="158"/>
                    <a:pt x="506" y="156"/>
                  </a:cubicBezTo>
                  <a:cubicBezTo>
                    <a:pt x="498" y="153"/>
                    <a:pt x="476" y="148"/>
                    <a:pt x="467" y="147"/>
                  </a:cubicBezTo>
                  <a:cubicBezTo>
                    <a:pt x="442" y="135"/>
                    <a:pt x="451" y="150"/>
                    <a:pt x="416" y="153"/>
                  </a:cubicBezTo>
                  <a:cubicBezTo>
                    <a:pt x="392" y="161"/>
                    <a:pt x="398" y="154"/>
                    <a:pt x="374" y="150"/>
                  </a:cubicBezTo>
                  <a:cubicBezTo>
                    <a:pt x="369" y="136"/>
                    <a:pt x="391" y="124"/>
                    <a:pt x="401" y="114"/>
                  </a:cubicBezTo>
                  <a:cubicBezTo>
                    <a:pt x="404" y="100"/>
                    <a:pt x="396" y="91"/>
                    <a:pt x="401" y="78"/>
                  </a:cubicBezTo>
                  <a:cubicBezTo>
                    <a:pt x="402" y="74"/>
                    <a:pt x="435" y="68"/>
                    <a:pt x="440" y="66"/>
                  </a:cubicBezTo>
                  <a:cubicBezTo>
                    <a:pt x="442" y="63"/>
                    <a:pt x="443" y="59"/>
                    <a:pt x="446" y="57"/>
                  </a:cubicBezTo>
                  <a:cubicBezTo>
                    <a:pt x="448" y="55"/>
                    <a:pt x="453" y="56"/>
                    <a:pt x="455" y="54"/>
                  </a:cubicBezTo>
                  <a:cubicBezTo>
                    <a:pt x="479" y="30"/>
                    <a:pt x="456" y="40"/>
                    <a:pt x="476" y="33"/>
                  </a:cubicBezTo>
                  <a:cubicBezTo>
                    <a:pt x="482" y="27"/>
                    <a:pt x="489" y="24"/>
                    <a:pt x="494" y="18"/>
                  </a:cubicBezTo>
                  <a:cubicBezTo>
                    <a:pt x="496" y="16"/>
                    <a:pt x="495" y="11"/>
                    <a:pt x="497" y="9"/>
                  </a:cubicBezTo>
                  <a:cubicBezTo>
                    <a:pt x="502" y="4"/>
                    <a:pt x="509" y="4"/>
                    <a:pt x="515" y="0"/>
                  </a:cubicBezTo>
                  <a:cubicBezTo>
                    <a:pt x="534" y="5"/>
                    <a:pt x="525" y="0"/>
                    <a:pt x="539" y="21"/>
                  </a:cubicBezTo>
                  <a:lnTo>
                    <a:pt x="539" y="21"/>
                  </a:lnTo>
                  <a:cubicBezTo>
                    <a:pt x="553" y="28"/>
                    <a:pt x="566" y="32"/>
                    <a:pt x="581" y="36"/>
                  </a:cubicBezTo>
                  <a:cubicBezTo>
                    <a:pt x="601" y="56"/>
                    <a:pt x="573" y="54"/>
                    <a:pt x="590" y="60"/>
                  </a:cubicBezTo>
                  <a:cubicBezTo>
                    <a:pt x="585" y="81"/>
                    <a:pt x="596" y="84"/>
                    <a:pt x="614" y="96"/>
                  </a:cubicBezTo>
                  <a:cubicBezTo>
                    <a:pt x="624" y="110"/>
                    <a:pt x="617" y="104"/>
                    <a:pt x="638" y="111"/>
                  </a:cubicBezTo>
                  <a:cubicBezTo>
                    <a:pt x="641" y="112"/>
                    <a:pt x="647" y="114"/>
                    <a:pt x="647" y="114"/>
                  </a:cubicBezTo>
                  <a:cubicBezTo>
                    <a:pt x="656" y="127"/>
                    <a:pt x="652" y="138"/>
                    <a:pt x="665" y="147"/>
                  </a:cubicBezTo>
                  <a:cubicBezTo>
                    <a:pt x="669" y="158"/>
                    <a:pt x="666" y="170"/>
                    <a:pt x="671" y="180"/>
                  </a:cubicBezTo>
                  <a:cubicBezTo>
                    <a:pt x="672" y="181"/>
                    <a:pt x="697" y="200"/>
                    <a:pt x="701" y="201"/>
                  </a:cubicBezTo>
                  <a:cubicBezTo>
                    <a:pt x="708" y="190"/>
                    <a:pt x="737" y="178"/>
                    <a:pt x="749" y="174"/>
                  </a:cubicBezTo>
                  <a:cubicBezTo>
                    <a:pt x="776" y="177"/>
                    <a:pt x="770" y="180"/>
                    <a:pt x="794" y="192"/>
                  </a:cubicBezTo>
                  <a:cubicBezTo>
                    <a:pt x="836" y="184"/>
                    <a:pt x="822" y="182"/>
                    <a:pt x="866" y="186"/>
                  </a:cubicBezTo>
                  <a:cubicBezTo>
                    <a:pt x="874" y="191"/>
                    <a:pt x="905" y="201"/>
                    <a:pt x="905" y="201"/>
                  </a:cubicBezTo>
                  <a:cubicBezTo>
                    <a:pt x="935" y="243"/>
                    <a:pt x="937" y="228"/>
                    <a:pt x="959" y="243"/>
                  </a:cubicBezTo>
                  <a:cubicBezTo>
                    <a:pt x="969" y="258"/>
                    <a:pt x="965" y="275"/>
                    <a:pt x="980" y="285"/>
                  </a:cubicBezTo>
                  <a:cubicBezTo>
                    <a:pt x="1004" y="277"/>
                    <a:pt x="976" y="289"/>
                    <a:pt x="992" y="273"/>
                  </a:cubicBezTo>
                  <a:cubicBezTo>
                    <a:pt x="999" y="266"/>
                    <a:pt x="1010" y="269"/>
                    <a:pt x="1019" y="267"/>
                  </a:cubicBezTo>
                  <a:cubicBezTo>
                    <a:pt x="1026" y="246"/>
                    <a:pt x="1034" y="231"/>
                    <a:pt x="1037" y="228"/>
                  </a:cubicBezTo>
                  <a:cubicBezTo>
                    <a:pt x="1048" y="211"/>
                    <a:pt x="1062" y="239"/>
                    <a:pt x="1079" y="243"/>
                  </a:cubicBezTo>
                  <a:cubicBezTo>
                    <a:pt x="1085" y="247"/>
                    <a:pt x="1093" y="246"/>
                    <a:pt x="1097" y="252"/>
                  </a:cubicBezTo>
                  <a:cubicBezTo>
                    <a:pt x="1113" y="276"/>
                    <a:pt x="1079" y="264"/>
                    <a:pt x="1121" y="270"/>
                  </a:cubicBezTo>
                  <a:cubicBezTo>
                    <a:pt x="1133" y="282"/>
                    <a:pt x="1131" y="306"/>
                    <a:pt x="1145" y="315"/>
                  </a:cubicBezTo>
                  <a:cubicBezTo>
                    <a:pt x="1154" y="321"/>
                    <a:pt x="1175" y="324"/>
                    <a:pt x="1175" y="324"/>
                  </a:cubicBezTo>
                  <a:cubicBezTo>
                    <a:pt x="1180" y="338"/>
                    <a:pt x="1182" y="335"/>
                    <a:pt x="1196" y="342"/>
                  </a:cubicBezTo>
                  <a:cubicBezTo>
                    <a:pt x="1206" y="347"/>
                    <a:pt x="1226" y="369"/>
                    <a:pt x="1226" y="369"/>
                  </a:cubicBezTo>
                  <a:cubicBezTo>
                    <a:pt x="1240" y="376"/>
                    <a:pt x="1233" y="388"/>
                    <a:pt x="1244" y="393"/>
                  </a:cubicBezTo>
                  <a:cubicBezTo>
                    <a:pt x="1255" y="398"/>
                    <a:pt x="1276" y="399"/>
                    <a:pt x="1292" y="399"/>
                  </a:cubicBezTo>
                  <a:cubicBezTo>
                    <a:pt x="1307" y="395"/>
                    <a:pt x="1325" y="397"/>
                    <a:pt x="1340" y="393"/>
                  </a:cubicBezTo>
                  <a:cubicBezTo>
                    <a:pt x="1346" y="391"/>
                    <a:pt x="1370" y="375"/>
                    <a:pt x="1370" y="375"/>
                  </a:cubicBezTo>
                  <a:cubicBezTo>
                    <a:pt x="1393" y="377"/>
                    <a:pt x="1415" y="384"/>
                    <a:pt x="1433" y="402"/>
                  </a:cubicBezTo>
                  <a:cubicBezTo>
                    <a:pt x="1442" y="428"/>
                    <a:pt x="1457" y="429"/>
                    <a:pt x="1505" y="429"/>
                  </a:cubicBezTo>
                  <a:cubicBezTo>
                    <a:pt x="1532" y="438"/>
                    <a:pt x="1511" y="432"/>
                    <a:pt x="1535" y="426"/>
                  </a:cubicBezTo>
                  <a:cubicBezTo>
                    <a:pt x="1556" y="421"/>
                    <a:pt x="1580" y="441"/>
                    <a:pt x="1598" y="447"/>
                  </a:cubicBezTo>
                  <a:cubicBezTo>
                    <a:pt x="1614" y="463"/>
                    <a:pt x="1613" y="456"/>
                    <a:pt x="1637" y="495"/>
                  </a:cubicBezTo>
                  <a:cubicBezTo>
                    <a:pt x="1655" y="522"/>
                    <a:pt x="1657" y="525"/>
                    <a:pt x="1694" y="537"/>
                  </a:cubicBezTo>
                  <a:cubicBezTo>
                    <a:pt x="1721" y="552"/>
                    <a:pt x="1739" y="552"/>
                    <a:pt x="1733" y="585"/>
                  </a:cubicBezTo>
                  <a:cubicBezTo>
                    <a:pt x="1737" y="606"/>
                    <a:pt x="1736" y="616"/>
                    <a:pt x="1757" y="621"/>
                  </a:cubicBezTo>
                  <a:cubicBezTo>
                    <a:pt x="1762" y="629"/>
                    <a:pt x="1771" y="639"/>
                    <a:pt x="1778" y="645"/>
                  </a:cubicBezTo>
                  <a:cubicBezTo>
                    <a:pt x="1783" y="650"/>
                    <a:pt x="1793" y="669"/>
                    <a:pt x="1793" y="669"/>
                  </a:cubicBezTo>
                  <a:cubicBezTo>
                    <a:pt x="1805" y="687"/>
                    <a:pt x="1826" y="718"/>
                    <a:pt x="1847" y="723"/>
                  </a:cubicBezTo>
                  <a:cubicBezTo>
                    <a:pt x="1859" y="731"/>
                    <a:pt x="1850" y="742"/>
                    <a:pt x="1862" y="750"/>
                  </a:cubicBezTo>
                  <a:cubicBezTo>
                    <a:pt x="1866" y="763"/>
                    <a:pt x="1880" y="769"/>
                    <a:pt x="1892" y="777"/>
                  </a:cubicBezTo>
                  <a:cubicBezTo>
                    <a:pt x="1898" y="786"/>
                    <a:pt x="1898" y="795"/>
                    <a:pt x="1904" y="804"/>
                  </a:cubicBezTo>
                  <a:cubicBezTo>
                    <a:pt x="1908" y="810"/>
                    <a:pt x="1931" y="831"/>
                    <a:pt x="1931" y="831"/>
                  </a:cubicBezTo>
                  <a:cubicBezTo>
                    <a:pt x="1939" y="854"/>
                    <a:pt x="1933" y="827"/>
                    <a:pt x="1949" y="846"/>
                  </a:cubicBezTo>
                  <a:cubicBezTo>
                    <a:pt x="1979" y="867"/>
                    <a:pt x="1965" y="850"/>
                    <a:pt x="1997" y="858"/>
                  </a:cubicBezTo>
                  <a:cubicBezTo>
                    <a:pt x="2003" y="897"/>
                    <a:pt x="2015" y="870"/>
                    <a:pt x="1982" y="924"/>
                  </a:cubicBezTo>
                  <a:cubicBezTo>
                    <a:pt x="1970" y="938"/>
                    <a:pt x="1944" y="945"/>
                    <a:pt x="1928" y="945"/>
                  </a:cubicBezTo>
                  <a:cubicBezTo>
                    <a:pt x="1907" y="954"/>
                    <a:pt x="1892" y="949"/>
                    <a:pt x="1877" y="939"/>
                  </a:cubicBezTo>
                  <a:cubicBezTo>
                    <a:pt x="1863" y="928"/>
                    <a:pt x="1853" y="910"/>
                    <a:pt x="1838" y="900"/>
                  </a:cubicBezTo>
                  <a:cubicBezTo>
                    <a:pt x="1832" y="901"/>
                    <a:pt x="1825" y="900"/>
                    <a:pt x="1820" y="903"/>
                  </a:cubicBezTo>
                  <a:cubicBezTo>
                    <a:pt x="1814" y="907"/>
                    <a:pt x="1808" y="921"/>
                    <a:pt x="1808" y="921"/>
                  </a:cubicBezTo>
                  <a:cubicBezTo>
                    <a:pt x="1805" y="955"/>
                    <a:pt x="1813" y="934"/>
                    <a:pt x="1790" y="951"/>
                  </a:cubicBezTo>
                  <a:cubicBezTo>
                    <a:pt x="1785" y="965"/>
                    <a:pt x="1770" y="980"/>
                    <a:pt x="1757" y="984"/>
                  </a:cubicBezTo>
                  <a:cubicBezTo>
                    <a:pt x="1751" y="986"/>
                    <a:pt x="1751" y="1011"/>
                    <a:pt x="1733" y="1011"/>
                  </a:cubicBezTo>
                  <a:cubicBezTo>
                    <a:pt x="1691" y="1008"/>
                    <a:pt x="1692" y="1017"/>
                    <a:pt x="1655" y="993"/>
                  </a:cubicBezTo>
                  <a:cubicBezTo>
                    <a:pt x="1648" y="994"/>
                    <a:pt x="1604" y="974"/>
                    <a:pt x="1598" y="978"/>
                  </a:cubicBezTo>
                  <a:cubicBezTo>
                    <a:pt x="1594" y="981"/>
                    <a:pt x="1595" y="983"/>
                    <a:pt x="1592" y="987"/>
                  </a:cubicBezTo>
                  <a:cubicBezTo>
                    <a:pt x="1587" y="995"/>
                    <a:pt x="1561" y="1002"/>
                    <a:pt x="1553" y="1005"/>
                  </a:cubicBezTo>
                  <a:cubicBezTo>
                    <a:pt x="1531" y="1027"/>
                    <a:pt x="1532" y="1020"/>
                    <a:pt x="1517" y="1038"/>
                  </a:cubicBezTo>
                  <a:cubicBezTo>
                    <a:pt x="1511" y="1039"/>
                    <a:pt x="1493" y="1055"/>
                    <a:pt x="1487" y="1056"/>
                  </a:cubicBezTo>
                  <a:cubicBezTo>
                    <a:pt x="1481" y="1058"/>
                    <a:pt x="1469" y="1062"/>
                    <a:pt x="1469" y="1062"/>
                  </a:cubicBezTo>
                  <a:cubicBezTo>
                    <a:pt x="1459" y="1076"/>
                    <a:pt x="1441" y="1079"/>
                    <a:pt x="1427" y="1089"/>
                  </a:cubicBezTo>
                  <a:cubicBezTo>
                    <a:pt x="1421" y="1088"/>
                    <a:pt x="1414" y="1090"/>
                    <a:pt x="1409" y="1086"/>
                  </a:cubicBezTo>
                  <a:cubicBezTo>
                    <a:pt x="1393" y="1072"/>
                    <a:pt x="1421" y="1029"/>
                    <a:pt x="1382" y="1029"/>
                  </a:cubicBezTo>
                  <a:cubicBezTo>
                    <a:pt x="1371" y="1037"/>
                    <a:pt x="1329" y="1069"/>
                    <a:pt x="1319" y="1077"/>
                  </a:cubicBezTo>
                  <a:cubicBezTo>
                    <a:pt x="1268" y="1077"/>
                    <a:pt x="1163" y="1104"/>
                    <a:pt x="1133" y="1077"/>
                  </a:cubicBezTo>
                  <a:cubicBezTo>
                    <a:pt x="1127" y="1086"/>
                    <a:pt x="1118" y="1085"/>
                    <a:pt x="1115" y="1083"/>
                  </a:cubicBezTo>
                  <a:cubicBezTo>
                    <a:pt x="1106" y="1079"/>
                    <a:pt x="1103" y="1066"/>
                    <a:pt x="1097" y="1059"/>
                  </a:cubicBezTo>
                  <a:cubicBezTo>
                    <a:pt x="1085" y="1050"/>
                    <a:pt x="1076" y="1038"/>
                    <a:pt x="1076" y="1038"/>
                  </a:cubicBezTo>
                  <a:cubicBezTo>
                    <a:pt x="1072" y="985"/>
                    <a:pt x="1079" y="992"/>
                    <a:pt x="1022" y="996"/>
                  </a:cubicBezTo>
                  <a:cubicBezTo>
                    <a:pt x="1009" y="1000"/>
                    <a:pt x="1000" y="1019"/>
                    <a:pt x="989" y="1026"/>
                  </a:cubicBezTo>
                  <a:cubicBezTo>
                    <a:pt x="973" y="1023"/>
                    <a:pt x="964" y="1020"/>
                    <a:pt x="950" y="1014"/>
                  </a:cubicBezTo>
                  <a:cubicBezTo>
                    <a:pt x="944" y="1011"/>
                    <a:pt x="932" y="1008"/>
                    <a:pt x="932" y="1008"/>
                  </a:cubicBezTo>
                  <a:cubicBezTo>
                    <a:pt x="926" y="1009"/>
                    <a:pt x="919" y="1008"/>
                    <a:pt x="914" y="1011"/>
                  </a:cubicBezTo>
                  <a:cubicBezTo>
                    <a:pt x="911" y="1013"/>
                    <a:pt x="913" y="1018"/>
                    <a:pt x="911" y="1020"/>
                  </a:cubicBezTo>
                  <a:cubicBezTo>
                    <a:pt x="906" y="1025"/>
                    <a:pt x="893" y="1032"/>
                    <a:pt x="893" y="1032"/>
                  </a:cubicBezTo>
                  <a:cubicBezTo>
                    <a:pt x="891" y="1035"/>
                    <a:pt x="890" y="1040"/>
                    <a:pt x="887" y="1041"/>
                  </a:cubicBezTo>
                  <a:cubicBezTo>
                    <a:pt x="876" y="1044"/>
                    <a:pt x="869" y="1034"/>
                    <a:pt x="860" y="1032"/>
                  </a:cubicBezTo>
                  <a:cubicBezTo>
                    <a:pt x="851" y="1030"/>
                    <a:pt x="842" y="1030"/>
                    <a:pt x="833" y="1029"/>
                  </a:cubicBezTo>
                  <a:cubicBezTo>
                    <a:pt x="814" y="1024"/>
                    <a:pt x="804" y="1011"/>
                    <a:pt x="794" y="996"/>
                  </a:cubicBezTo>
                  <a:cubicBezTo>
                    <a:pt x="795" y="993"/>
                    <a:pt x="795" y="990"/>
                    <a:pt x="797" y="987"/>
                  </a:cubicBezTo>
                  <a:cubicBezTo>
                    <a:pt x="799" y="983"/>
                    <a:pt x="813" y="967"/>
                    <a:pt x="815" y="963"/>
                  </a:cubicBezTo>
                  <a:cubicBezTo>
                    <a:pt x="818" y="957"/>
                    <a:pt x="827" y="936"/>
                    <a:pt x="827" y="936"/>
                  </a:cubicBezTo>
                  <a:cubicBezTo>
                    <a:pt x="825" y="923"/>
                    <a:pt x="813" y="932"/>
                    <a:pt x="806" y="921"/>
                  </a:cubicBezTo>
                  <a:cubicBezTo>
                    <a:pt x="803" y="916"/>
                    <a:pt x="794" y="919"/>
                    <a:pt x="788" y="918"/>
                  </a:cubicBezTo>
                  <a:cubicBezTo>
                    <a:pt x="782" y="916"/>
                    <a:pt x="779" y="893"/>
                    <a:pt x="773" y="891"/>
                  </a:cubicBezTo>
                  <a:cubicBezTo>
                    <a:pt x="742" y="881"/>
                    <a:pt x="747" y="873"/>
                    <a:pt x="713" y="867"/>
                  </a:cubicBezTo>
                  <a:cubicBezTo>
                    <a:pt x="697" y="856"/>
                    <a:pt x="701" y="867"/>
                    <a:pt x="680" y="846"/>
                  </a:cubicBezTo>
                  <a:cubicBezTo>
                    <a:pt x="677" y="843"/>
                    <a:pt x="650" y="840"/>
                    <a:pt x="650" y="840"/>
                  </a:cubicBezTo>
                  <a:cubicBezTo>
                    <a:pt x="646" y="827"/>
                    <a:pt x="654" y="840"/>
                    <a:pt x="659" y="822"/>
                  </a:cubicBezTo>
                  <a:cubicBezTo>
                    <a:pt x="661" y="816"/>
                    <a:pt x="656" y="795"/>
                    <a:pt x="656" y="795"/>
                  </a:cubicBezTo>
                  <a:cubicBezTo>
                    <a:pt x="647" y="786"/>
                    <a:pt x="638" y="780"/>
                    <a:pt x="629" y="771"/>
                  </a:cubicBezTo>
                  <a:cubicBezTo>
                    <a:pt x="622" y="751"/>
                    <a:pt x="622" y="744"/>
                    <a:pt x="605" y="750"/>
                  </a:cubicBezTo>
                  <a:cubicBezTo>
                    <a:pt x="581" y="795"/>
                    <a:pt x="626" y="831"/>
                    <a:pt x="551" y="816"/>
                  </a:cubicBezTo>
                  <a:cubicBezTo>
                    <a:pt x="535" y="805"/>
                    <a:pt x="527" y="803"/>
                    <a:pt x="506" y="801"/>
                  </a:cubicBezTo>
                  <a:cubicBezTo>
                    <a:pt x="490" y="790"/>
                    <a:pt x="485" y="788"/>
                    <a:pt x="467" y="783"/>
                  </a:cubicBezTo>
                  <a:cubicBezTo>
                    <a:pt x="458" y="769"/>
                    <a:pt x="451" y="771"/>
                    <a:pt x="434" y="768"/>
                  </a:cubicBezTo>
                  <a:cubicBezTo>
                    <a:pt x="414" y="769"/>
                    <a:pt x="419" y="756"/>
                    <a:pt x="386" y="771"/>
                  </a:cubicBezTo>
                  <a:cubicBezTo>
                    <a:pt x="380" y="773"/>
                    <a:pt x="374" y="788"/>
                    <a:pt x="368" y="789"/>
                  </a:cubicBezTo>
                  <a:cubicBezTo>
                    <a:pt x="358" y="790"/>
                    <a:pt x="348" y="791"/>
                    <a:pt x="338" y="792"/>
                  </a:cubicBezTo>
                  <a:cubicBezTo>
                    <a:pt x="309" y="802"/>
                    <a:pt x="306" y="798"/>
                    <a:pt x="269" y="801"/>
                  </a:cubicBezTo>
                  <a:cubicBezTo>
                    <a:pt x="251" y="804"/>
                    <a:pt x="250" y="822"/>
                    <a:pt x="224" y="825"/>
                  </a:cubicBezTo>
                  <a:cubicBezTo>
                    <a:pt x="212" y="825"/>
                    <a:pt x="182" y="837"/>
                    <a:pt x="179" y="816"/>
                  </a:cubicBezTo>
                  <a:cubicBezTo>
                    <a:pt x="170" y="802"/>
                    <a:pt x="181" y="801"/>
                    <a:pt x="164" y="798"/>
                  </a:cubicBezTo>
                  <a:cubicBezTo>
                    <a:pt x="152" y="786"/>
                    <a:pt x="153" y="775"/>
                    <a:pt x="140" y="762"/>
                  </a:cubicBezTo>
                  <a:cubicBezTo>
                    <a:pt x="138" y="755"/>
                    <a:pt x="122" y="740"/>
                    <a:pt x="116" y="735"/>
                  </a:cubicBezTo>
                  <a:cubicBezTo>
                    <a:pt x="111" y="731"/>
                    <a:pt x="98" y="729"/>
                    <a:pt x="98" y="729"/>
                  </a:cubicBezTo>
                  <a:cubicBezTo>
                    <a:pt x="61" y="701"/>
                    <a:pt x="131" y="716"/>
                    <a:pt x="38" y="711"/>
                  </a:cubicBezTo>
                  <a:cubicBezTo>
                    <a:pt x="17" y="706"/>
                    <a:pt x="15" y="693"/>
                    <a:pt x="2" y="699"/>
                  </a:cubicBezTo>
                  <a:close/>
                </a:path>
              </a:pathLst>
            </a:custGeom>
            <a:solidFill>
              <a:srgbClr val="FFD03B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324201" y="3897185"/>
              <a:ext cx="611654" cy="820132"/>
            </a:xfrm>
            <a:custGeom>
              <a:avLst/>
              <a:gdLst>
                <a:gd name="T0" fmla="*/ 210 w 546"/>
                <a:gd name="T1" fmla="*/ 732 h 732"/>
                <a:gd name="T2" fmla="*/ 228 w 546"/>
                <a:gd name="T3" fmla="*/ 690 h 732"/>
                <a:gd name="T4" fmla="*/ 246 w 546"/>
                <a:gd name="T5" fmla="*/ 645 h 732"/>
                <a:gd name="T6" fmla="*/ 255 w 546"/>
                <a:gd name="T7" fmla="*/ 612 h 732"/>
                <a:gd name="T8" fmla="*/ 234 w 546"/>
                <a:gd name="T9" fmla="*/ 534 h 732"/>
                <a:gd name="T10" fmla="*/ 204 w 546"/>
                <a:gd name="T11" fmla="*/ 498 h 732"/>
                <a:gd name="T12" fmla="*/ 153 w 546"/>
                <a:gd name="T13" fmla="*/ 402 h 732"/>
                <a:gd name="T14" fmla="*/ 144 w 546"/>
                <a:gd name="T15" fmla="*/ 369 h 732"/>
                <a:gd name="T16" fmla="*/ 135 w 546"/>
                <a:gd name="T17" fmla="*/ 309 h 732"/>
                <a:gd name="T18" fmla="*/ 117 w 546"/>
                <a:gd name="T19" fmla="*/ 291 h 732"/>
                <a:gd name="T20" fmla="*/ 75 w 546"/>
                <a:gd name="T21" fmla="*/ 234 h 732"/>
                <a:gd name="T22" fmla="*/ 24 w 546"/>
                <a:gd name="T23" fmla="*/ 198 h 732"/>
                <a:gd name="T24" fmla="*/ 0 w 546"/>
                <a:gd name="T25" fmla="*/ 168 h 732"/>
                <a:gd name="T26" fmla="*/ 51 w 546"/>
                <a:gd name="T27" fmla="*/ 159 h 732"/>
                <a:gd name="T28" fmla="*/ 105 w 546"/>
                <a:gd name="T29" fmla="*/ 165 h 732"/>
                <a:gd name="T30" fmla="*/ 150 w 546"/>
                <a:gd name="T31" fmla="*/ 159 h 732"/>
                <a:gd name="T32" fmla="*/ 192 w 546"/>
                <a:gd name="T33" fmla="*/ 168 h 732"/>
                <a:gd name="T34" fmla="*/ 240 w 546"/>
                <a:gd name="T35" fmla="*/ 150 h 732"/>
                <a:gd name="T36" fmla="*/ 270 w 546"/>
                <a:gd name="T37" fmla="*/ 117 h 732"/>
                <a:gd name="T38" fmla="*/ 309 w 546"/>
                <a:gd name="T39" fmla="*/ 84 h 732"/>
                <a:gd name="T40" fmla="*/ 321 w 546"/>
                <a:gd name="T41" fmla="*/ 66 h 732"/>
                <a:gd name="T42" fmla="*/ 294 w 546"/>
                <a:gd name="T43" fmla="*/ 33 h 732"/>
                <a:gd name="T44" fmla="*/ 303 w 546"/>
                <a:gd name="T45" fmla="*/ 12 h 732"/>
                <a:gd name="T46" fmla="*/ 351 w 546"/>
                <a:gd name="T47" fmla="*/ 6 h 732"/>
                <a:gd name="T48" fmla="*/ 384 w 546"/>
                <a:gd name="T49" fmla="*/ 21 h 732"/>
                <a:gd name="T50" fmla="*/ 396 w 546"/>
                <a:gd name="T51" fmla="*/ 48 h 732"/>
                <a:gd name="T52" fmla="*/ 408 w 546"/>
                <a:gd name="T53" fmla="*/ 66 h 732"/>
                <a:gd name="T54" fmla="*/ 387 w 546"/>
                <a:gd name="T55" fmla="*/ 78 h 732"/>
                <a:gd name="T56" fmla="*/ 378 w 546"/>
                <a:gd name="T57" fmla="*/ 123 h 732"/>
                <a:gd name="T58" fmla="*/ 390 w 546"/>
                <a:gd name="T59" fmla="*/ 186 h 732"/>
                <a:gd name="T60" fmla="*/ 366 w 546"/>
                <a:gd name="T61" fmla="*/ 273 h 732"/>
                <a:gd name="T62" fmla="*/ 381 w 546"/>
                <a:gd name="T63" fmla="*/ 363 h 732"/>
                <a:gd name="T64" fmla="*/ 417 w 546"/>
                <a:gd name="T65" fmla="*/ 414 h 732"/>
                <a:gd name="T66" fmla="*/ 465 w 546"/>
                <a:gd name="T67" fmla="*/ 414 h 732"/>
                <a:gd name="T68" fmla="*/ 462 w 546"/>
                <a:gd name="T69" fmla="*/ 477 h 732"/>
                <a:gd name="T70" fmla="*/ 456 w 546"/>
                <a:gd name="T71" fmla="*/ 495 h 732"/>
                <a:gd name="T72" fmla="*/ 507 w 546"/>
                <a:gd name="T73" fmla="*/ 531 h 732"/>
                <a:gd name="T74" fmla="*/ 525 w 546"/>
                <a:gd name="T75" fmla="*/ 537 h 732"/>
                <a:gd name="T76" fmla="*/ 534 w 546"/>
                <a:gd name="T77" fmla="*/ 540 h 732"/>
                <a:gd name="T78" fmla="*/ 546 w 546"/>
                <a:gd name="T79" fmla="*/ 573 h 732"/>
                <a:gd name="T80" fmla="*/ 516 w 546"/>
                <a:gd name="T81" fmla="*/ 621 h 732"/>
                <a:gd name="T82" fmla="*/ 507 w 546"/>
                <a:gd name="T83" fmla="*/ 690 h 732"/>
                <a:gd name="T84" fmla="*/ 459 w 546"/>
                <a:gd name="T85" fmla="*/ 660 h 732"/>
                <a:gd name="T86" fmla="*/ 426 w 546"/>
                <a:gd name="T87" fmla="*/ 633 h 732"/>
                <a:gd name="T88" fmla="*/ 372 w 546"/>
                <a:gd name="T89" fmla="*/ 642 h 732"/>
                <a:gd name="T90" fmla="*/ 354 w 546"/>
                <a:gd name="T91" fmla="*/ 648 h 732"/>
                <a:gd name="T92" fmla="*/ 333 w 546"/>
                <a:gd name="T93" fmla="*/ 669 h 732"/>
                <a:gd name="T94" fmla="*/ 327 w 546"/>
                <a:gd name="T95" fmla="*/ 678 h 732"/>
                <a:gd name="T96" fmla="*/ 282 w 546"/>
                <a:gd name="T97" fmla="*/ 687 h 732"/>
                <a:gd name="T98" fmla="*/ 210 w 546"/>
                <a:gd name="T9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6" h="732">
                  <a:moveTo>
                    <a:pt x="210" y="732"/>
                  </a:moveTo>
                  <a:cubicBezTo>
                    <a:pt x="215" y="718"/>
                    <a:pt x="220" y="702"/>
                    <a:pt x="228" y="690"/>
                  </a:cubicBezTo>
                  <a:cubicBezTo>
                    <a:pt x="234" y="681"/>
                    <a:pt x="244" y="655"/>
                    <a:pt x="246" y="645"/>
                  </a:cubicBezTo>
                  <a:cubicBezTo>
                    <a:pt x="248" y="634"/>
                    <a:pt x="255" y="612"/>
                    <a:pt x="255" y="612"/>
                  </a:cubicBezTo>
                  <a:cubicBezTo>
                    <a:pt x="253" y="587"/>
                    <a:pt x="256" y="549"/>
                    <a:pt x="234" y="534"/>
                  </a:cubicBezTo>
                  <a:cubicBezTo>
                    <a:pt x="228" y="517"/>
                    <a:pt x="214" y="513"/>
                    <a:pt x="204" y="498"/>
                  </a:cubicBezTo>
                  <a:cubicBezTo>
                    <a:pt x="180" y="459"/>
                    <a:pt x="174" y="441"/>
                    <a:pt x="153" y="402"/>
                  </a:cubicBezTo>
                  <a:cubicBezTo>
                    <a:pt x="151" y="391"/>
                    <a:pt x="144" y="369"/>
                    <a:pt x="144" y="369"/>
                  </a:cubicBezTo>
                  <a:cubicBezTo>
                    <a:pt x="143" y="359"/>
                    <a:pt x="143" y="321"/>
                    <a:pt x="135" y="309"/>
                  </a:cubicBezTo>
                  <a:cubicBezTo>
                    <a:pt x="130" y="302"/>
                    <a:pt x="117" y="291"/>
                    <a:pt x="117" y="291"/>
                  </a:cubicBezTo>
                  <a:cubicBezTo>
                    <a:pt x="113" y="280"/>
                    <a:pt x="87" y="242"/>
                    <a:pt x="75" y="234"/>
                  </a:cubicBezTo>
                  <a:cubicBezTo>
                    <a:pt x="70" y="218"/>
                    <a:pt x="40" y="203"/>
                    <a:pt x="24" y="198"/>
                  </a:cubicBezTo>
                  <a:cubicBezTo>
                    <a:pt x="12" y="186"/>
                    <a:pt x="5" y="184"/>
                    <a:pt x="0" y="168"/>
                  </a:cubicBezTo>
                  <a:cubicBezTo>
                    <a:pt x="17" y="162"/>
                    <a:pt x="34" y="161"/>
                    <a:pt x="51" y="159"/>
                  </a:cubicBezTo>
                  <a:cubicBezTo>
                    <a:pt x="61" y="130"/>
                    <a:pt x="89" y="160"/>
                    <a:pt x="105" y="165"/>
                  </a:cubicBezTo>
                  <a:cubicBezTo>
                    <a:pt x="120" y="166"/>
                    <a:pt x="136" y="159"/>
                    <a:pt x="150" y="159"/>
                  </a:cubicBezTo>
                  <a:cubicBezTo>
                    <a:pt x="164" y="159"/>
                    <a:pt x="177" y="170"/>
                    <a:pt x="192" y="168"/>
                  </a:cubicBezTo>
                  <a:cubicBezTo>
                    <a:pt x="238" y="163"/>
                    <a:pt x="208" y="161"/>
                    <a:pt x="240" y="150"/>
                  </a:cubicBezTo>
                  <a:cubicBezTo>
                    <a:pt x="244" y="134"/>
                    <a:pt x="264" y="134"/>
                    <a:pt x="270" y="117"/>
                  </a:cubicBezTo>
                  <a:cubicBezTo>
                    <a:pt x="276" y="61"/>
                    <a:pt x="261" y="105"/>
                    <a:pt x="309" y="84"/>
                  </a:cubicBezTo>
                  <a:cubicBezTo>
                    <a:pt x="316" y="81"/>
                    <a:pt x="321" y="66"/>
                    <a:pt x="321" y="66"/>
                  </a:cubicBezTo>
                  <a:cubicBezTo>
                    <a:pt x="317" y="47"/>
                    <a:pt x="313" y="39"/>
                    <a:pt x="294" y="33"/>
                  </a:cubicBezTo>
                  <a:cubicBezTo>
                    <a:pt x="287" y="12"/>
                    <a:pt x="281" y="15"/>
                    <a:pt x="303" y="12"/>
                  </a:cubicBezTo>
                  <a:cubicBezTo>
                    <a:pt x="319" y="10"/>
                    <a:pt x="335" y="8"/>
                    <a:pt x="351" y="6"/>
                  </a:cubicBezTo>
                  <a:cubicBezTo>
                    <a:pt x="369" y="0"/>
                    <a:pt x="370" y="12"/>
                    <a:pt x="384" y="21"/>
                  </a:cubicBezTo>
                  <a:cubicBezTo>
                    <a:pt x="387" y="30"/>
                    <a:pt x="391" y="40"/>
                    <a:pt x="396" y="48"/>
                  </a:cubicBezTo>
                  <a:cubicBezTo>
                    <a:pt x="400" y="54"/>
                    <a:pt x="408" y="66"/>
                    <a:pt x="408" y="66"/>
                  </a:cubicBezTo>
                  <a:cubicBezTo>
                    <a:pt x="401" y="70"/>
                    <a:pt x="393" y="72"/>
                    <a:pt x="387" y="78"/>
                  </a:cubicBezTo>
                  <a:cubicBezTo>
                    <a:pt x="382" y="83"/>
                    <a:pt x="378" y="123"/>
                    <a:pt x="378" y="123"/>
                  </a:cubicBezTo>
                  <a:cubicBezTo>
                    <a:pt x="382" y="157"/>
                    <a:pt x="370" y="156"/>
                    <a:pt x="390" y="186"/>
                  </a:cubicBezTo>
                  <a:cubicBezTo>
                    <a:pt x="389" y="207"/>
                    <a:pt x="394" y="264"/>
                    <a:pt x="366" y="273"/>
                  </a:cubicBezTo>
                  <a:cubicBezTo>
                    <a:pt x="366" y="327"/>
                    <a:pt x="351" y="342"/>
                    <a:pt x="381" y="363"/>
                  </a:cubicBezTo>
                  <a:cubicBezTo>
                    <a:pt x="408" y="381"/>
                    <a:pt x="384" y="403"/>
                    <a:pt x="417" y="414"/>
                  </a:cubicBezTo>
                  <a:cubicBezTo>
                    <a:pt x="426" y="442"/>
                    <a:pt x="429" y="418"/>
                    <a:pt x="465" y="414"/>
                  </a:cubicBezTo>
                  <a:cubicBezTo>
                    <a:pt x="486" y="441"/>
                    <a:pt x="470" y="453"/>
                    <a:pt x="462" y="477"/>
                  </a:cubicBezTo>
                  <a:cubicBezTo>
                    <a:pt x="460" y="483"/>
                    <a:pt x="456" y="495"/>
                    <a:pt x="456" y="495"/>
                  </a:cubicBezTo>
                  <a:cubicBezTo>
                    <a:pt x="462" y="534"/>
                    <a:pt x="464" y="527"/>
                    <a:pt x="507" y="531"/>
                  </a:cubicBezTo>
                  <a:cubicBezTo>
                    <a:pt x="513" y="533"/>
                    <a:pt x="519" y="535"/>
                    <a:pt x="525" y="537"/>
                  </a:cubicBezTo>
                  <a:cubicBezTo>
                    <a:pt x="528" y="538"/>
                    <a:pt x="534" y="540"/>
                    <a:pt x="534" y="540"/>
                  </a:cubicBezTo>
                  <a:cubicBezTo>
                    <a:pt x="542" y="551"/>
                    <a:pt x="543" y="559"/>
                    <a:pt x="546" y="573"/>
                  </a:cubicBezTo>
                  <a:cubicBezTo>
                    <a:pt x="535" y="590"/>
                    <a:pt x="531" y="616"/>
                    <a:pt x="516" y="621"/>
                  </a:cubicBezTo>
                  <a:cubicBezTo>
                    <a:pt x="521" y="642"/>
                    <a:pt x="531" y="675"/>
                    <a:pt x="507" y="690"/>
                  </a:cubicBezTo>
                  <a:cubicBezTo>
                    <a:pt x="498" y="666"/>
                    <a:pt x="495" y="664"/>
                    <a:pt x="459" y="660"/>
                  </a:cubicBezTo>
                  <a:cubicBezTo>
                    <a:pt x="450" y="647"/>
                    <a:pt x="441" y="638"/>
                    <a:pt x="426" y="633"/>
                  </a:cubicBezTo>
                  <a:cubicBezTo>
                    <a:pt x="408" y="636"/>
                    <a:pt x="390" y="639"/>
                    <a:pt x="372" y="642"/>
                  </a:cubicBezTo>
                  <a:cubicBezTo>
                    <a:pt x="366" y="643"/>
                    <a:pt x="354" y="648"/>
                    <a:pt x="354" y="648"/>
                  </a:cubicBezTo>
                  <a:cubicBezTo>
                    <a:pt x="349" y="681"/>
                    <a:pt x="358" y="656"/>
                    <a:pt x="333" y="669"/>
                  </a:cubicBezTo>
                  <a:cubicBezTo>
                    <a:pt x="330" y="671"/>
                    <a:pt x="330" y="676"/>
                    <a:pt x="327" y="678"/>
                  </a:cubicBezTo>
                  <a:cubicBezTo>
                    <a:pt x="315" y="688"/>
                    <a:pt x="295" y="686"/>
                    <a:pt x="282" y="687"/>
                  </a:cubicBezTo>
                  <a:cubicBezTo>
                    <a:pt x="246" y="711"/>
                    <a:pt x="224" y="710"/>
                    <a:pt x="210" y="732"/>
                  </a:cubicBezTo>
                  <a:close/>
                </a:path>
              </a:pathLst>
            </a:custGeom>
            <a:solidFill>
              <a:srgbClr val="FFD03B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726707" y="3863634"/>
              <a:ext cx="754717" cy="653171"/>
            </a:xfrm>
            <a:custGeom>
              <a:avLst/>
              <a:gdLst>
                <a:gd name="T0" fmla="*/ 57 w 687"/>
                <a:gd name="T1" fmla="*/ 97 h 586"/>
                <a:gd name="T2" fmla="*/ 27 w 687"/>
                <a:gd name="T3" fmla="*/ 106 h 586"/>
                <a:gd name="T4" fmla="*/ 21 w 687"/>
                <a:gd name="T5" fmla="*/ 148 h 586"/>
                <a:gd name="T6" fmla="*/ 36 w 687"/>
                <a:gd name="T7" fmla="*/ 229 h 586"/>
                <a:gd name="T8" fmla="*/ 36 w 687"/>
                <a:gd name="T9" fmla="*/ 256 h 586"/>
                <a:gd name="T10" fmla="*/ 18 w 687"/>
                <a:gd name="T11" fmla="*/ 289 h 586"/>
                <a:gd name="T12" fmla="*/ 3 w 687"/>
                <a:gd name="T13" fmla="*/ 334 h 586"/>
                <a:gd name="T14" fmla="*/ 6 w 687"/>
                <a:gd name="T15" fmla="*/ 370 h 586"/>
                <a:gd name="T16" fmla="*/ 27 w 687"/>
                <a:gd name="T17" fmla="*/ 400 h 586"/>
                <a:gd name="T18" fmla="*/ 39 w 687"/>
                <a:gd name="T19" fmla="*/ 418 h 586"/>
                <a:gd name="T20" fmla="*/ 57 w 687"/>
                <a:gd name="T21" fmla="*/ 445 h 586"/>
                <a:gd name="T22" fmla="*/ 105 w 687"/>
                <a:gd name="T23" fmla="*/ 445 h 586"/>
                <a:gd name="T24" fmla="*/ 117 w 687"/>
                <a:gd name="T25" fmla="*/ 463 h 586"/>
                <a:gd name="T26" fmla="*/ 132 w 687"/>
                <a:gd name="T27" fmla="*/ 559 h 586"/>
                <a:gd name="T28" fmla="*/ 162 w 687"/>
                <a:gd name="T29" fmla="*/ 568 h 586"/>
                <a:gd name="T30" fmla="*/ 195 w 687"/>
                <a:gd name="T31" fmla="*/ 583 h 586"/>
                <a:gd name="T32" fmla="*/ 213 w 687"/>
                <a:gd name="T33" fmla="*/ 574 h 586"/>
                <a:gd name="T34" fmla="*/ 288 w 687"/>
                <a:gd name="T35" fmla="*/ 565 h 586"/>
                <a:gd name="T36" fmla="*/ 318 w 687"/>
                <a:gd name="T37" fmla="*/ 571 h 586"/>
                <a:gd name="T38" fmla="*/ 330 w 687"/>
                <a:gd name="T39" fmla="*/ 556 h 586"/>
                <a:gd name="T40" fmla="*/ 366 w 687"/>
                <a:gd name="T41" fmla="*/ 538 h 586"/>
                <a:gd name="T42" fmla="*/ 420 w 687"/>
                <a:gd name="T43" fmla="*/ 526 h 586"/>
                <a:gd name="T44" fmla="*/ 450 w 687"/>
                <a:gd name="T45" fmla="*/ 508 h 586"/>
                <a:gd name="T46" fmla="*/ 477 w 687"/>
                <a:gd name="T47" fmla="*/ 484 h 586"/>
                <a:gd name="T48" fmla="*/ 522 w 687"/>
                <a:gd name="T49" fmla="*/ 451 h 586"/>
                <a:gd name="T50" fmla="*/ 561 w 687"/>
                <a:gd name="T51" fmla="*/ 436 h 586"/>
                <a:gd name="T52" fmla="*/ 576 w 687"/>
                <a:gd name="T53" fmla="*/ 394 h 586"/>
                <a:gd name="T54" fmla="*/ 603 w 687"/>
                <a:gd name="T55" fmla="*/ 385 h 586"/>
                <a:gd name="T56" fmla="*/ 612 w 687"/>
                <a:gd name="T57" fmla="*/ 382 h 586"/>
                <a:gd name="T58" fmla="*/ 630 w 687"/>
                <a:gd name="T59" fmla="*/ 346 h 586"/>
                <a:gd name="T60" fmla="*/ 660 w 687"/>
                <a:gd name="T61" fmla="*/ 292 h 586"/>
                <a:gd name="T62" fmla="*/ 663 w 687"/>
                <a:gd name="T63" fmla="*/ 244 h 586"/>
                <a:gd name="T64" fmla="*/ 648 w 687"/>
                <a:gd name="T65" fmla="*/ 214 h 586"/>
                <a:gd name="T66" fmla="*/ 630 w 687"/>
                <a:gd name="T67" fmla="*/ 202 h 586"/>
                <a:gd name="T68" fmla="*/ 564 w 687"/>
                <a:gd name="T69" fmla="*/ 214 h 586"/>
                <a:gd name="T70" fmla="*/ 507 w 687"/>
                <a:gd name="T71" fmla="*/ 211 h 586"/>
                <a:gd name="T72" fmla="*/ 510 w 687"/>
                <a:gd name="T73" fmla="*/ 199 h 586"/>
                <a:gd name="T74" fmla="*/ 537 w 687"/>
                <a:gd name="T75" fmla="*/ 187 h 586"/>
                <a:gd name="T76" fmla="*/ 546 w 687"/>
                <a:gd name="T77" fmla="*/ 142 h 586"/>
                <a:gd name="T78" fmla="*/ 555 w 687"/>
                <a:gd name="T79" fmla="*/ 136 h 586"/>
                <a:gd name="T80" fmla="*/ 606 w 687"/>
                <a:gd name="T81" fmla="*/ 112 h 586"/>
                <a:gd name="T82" fmla="*/ 633 w 687"/>
                <a:gd name="T83" fmla="*/ 64 h 586"/>
                <a:gd name="T84" fmla="*/ 603 w 687"/>
                <a:gd name="T85" fmla="*/ 55 h 586"/>
                <a:gd name="T86" fmla="*/ 567 w 687"/>
                <a:gd name="T87" fmla="*/ 25 h 586"/>
                <a:gd name="T88" fmla="*/ 462 w 687"/>
                <a:gd name="T89" fmla="*/ 19 h 586"/>
                <a:gd name="T90" fmla="*/ 411 w 687"/>
                <a:gd name="T91" fmla="*/ 1 h 586"/>
                <a:gd name="T92" fmla="*/ 327 w 687"/>
                <a:gd name="T93" fmla="*/ 13 h 586"/>
                <a:gd name="T94" fmla="*/ 309 w 687"/>
                <a:gd name="T95" fmla="*/ 1 h 586"/>
                <a:gd name="T96" fmla="*/ 279 w 687"/>
                <a:gd name="T97" fmla="*/ 4 h 586"/>
                <a:gd name="T98" fmla="*/ 246 w 687"/>
                <a:gd name="T99" fmla="*/ 22 h 586"/>
                <a:gd name="T100" fmla="*/ 225 w 687"/>
                <a:gd name="T101" fmla="*/ 43 h 586"/>
                <a:gd name="T102" fmla="*/ 204 w 687"/>
                <a:gd name="T103" fmla="*/ 49 h 586"/>
                <a:gd name="T104" fmla="*/ 219 w 687"/>
                <a:gd name="T105" fmla="*/ 85 h 586"/>
                <a:gd name="T106" fmla="*/ 198 w 687"/>
                <a:gd name="T107" fmla="*/ 121 h 586"/>
                <a:gd name="T108" fmla="*/ 165 w 687"/>
                <a:gd name="T109" fmla="*/ 115 h 586"/>
                <a:gd name="T110" fmla="*/ 159 w 687"/>
                <a:gd name="T111" fmla="*/ 97 h 586"/>
                <a:gd name="T112" fmla="*/ 132 w 687"/>
                <a:gd name="T113" fmla="*/ 85 h 586"/>
                <a:gd name="T114" fmla="*/ 93 w 687"/>
                <a:gd name="T115" fmla="*/ 91 h 586"/>
                <a:gd name="T116" fmla="*/ 75 w 687"/>
                <a:gd name="T117" fmla="*/ 112 h 586"/>
                <a:gd name="T118" fmla="*/ 57 w 687"/>
                <a:gd name="T119" fmla="*/ 97 h 586"/>
                <a:gd name="connsiteX0" fmla="*/ 793 w 9807"/>
                <a:gd name="connsiteY0" fmla="*/ 1639 h 9952"/>
                <a:gd name="connsiteX1" fmla="*/ 356 w 9807"/>
                <a:gd name="connsiteY1" fmla="*/ 1793 h 9952"/>
                <a:gd name="connsiteX2" fmla="*/ 269 w 9807"/>
                <a:gd name="connsiteY2" fmla="*/ 2510 h 9952"/>
                <a:gd name="connsiteX3" fmla="*/ 487 w 9807"/>
                <a:gd name="connsiteY3" fmla="*/ 3892 h 9952"/>
                <a:gd name="connsiteX4" fmla="*/ 487 w 9807"/>
                <a:gd name="connsiteY4" fmla="*/ 4353 h 9952"/>
                <a:gd name="connsiteX5" fmla="*/ 225 w 9807"/>
                <a:gd name="connsiteY5" fmla="*/ 4916 h 9952"/>
                <a:gd name="connsiteX6" fmla="*/ 7 w 9807"/>
                <a:gd name="connsiteY6" fmla="*/ 5684 h 9952"/>
                <a:gd name="connsiteX7" fmla="*/ 50 w 9807"/>
                <a:gd name="connsiteY7" fmla="*/ 6298 h 9952"/>
                <a:gd name="connsiteX8" fmla="*/ 356 w 9807"/>
                <a:gd name="connsiteY8" fmla="*/ 6810 h 9952"/>
                <a:gd name="connsiteX9" fmla="*/ 531 w 9807"/>
                <a:gd name="connsiteY9" fmla="*/ 7117 h 9952"/>
                <a:gd name="connsiteX10" fmla="*/ 793 w 9807"/>
                <a:gd name="connsiteY10" fmla="*/ 7578 h 9952"/>
                <a:gd name="connsiteX11" fmla="*/ 1491 w 9807"/>
                <a:gd name="connsiteY11" fmla="*/ 7578 h 9952"/>
                <a:gd name="connsiteX12" fmla="*/ 1666 w 9807"/>
                <a:gd name="connsiteY12" fmla="*/ 7885 h 9952"/>
                <a:gd name="connsiteX13" fmla="*/ 1884 w 9807"/>
                <a:gd name="connsiteY13" fmla="*/ 9523 h 9952"/>
                <a:gd name="connsiteX14" fmla="*/ 2321 w 9807"/>
                <a:gd name="connsiteY14" fmla="*/ 9677 h 9952"/>
                <a:gd name="connsiteX15" fmla="*/ 2801 w 9807"/>
                <a:gd name="connsiteY15" fmla="*/ 9933 h 9952"/>
                <a:gd name="connsiteX16" fmla="*/ 3063 w 9807"/>
                <a:gd name="connsiteY16" fmla="*/ 9779 h 9952"/>
                <a:gd name="connsiteX17" fmla="*/ 4155 w 9807"/>
                <a:gd name="connsiteY17" fmla="*/ 9626 h 9952"/>
                <a:gd name="connsiteX18" fmla="*/ 4592 w 9807"/>
                <a:gd name="connsiteY18" fmla="*/ 9728 h 9952"/>
                <a:gd name="connsiteX19" fmla="*/ 4766 w 9807"/>
                <a:gd name="connsiteY19" fmla="*/ 9472 h 9952"/>
                <a:gd name="connsiteX20" fmla="*/ 5291 w 9807"/>
                <a:gd name="connsiteY20" fmla="*/ 9165 h 9952"/>
                <a:gd name="connsiteX21" fmla="*/ 6077 w 9807"/>
                <a:gd name="connsiteY21" fmla="*/ 8960 h 9952"/>
                <a:gd name="connsiteX22" fmla="*/ 6513 w 9807"/>
                <a:gd name="connsiteY22" fmla="*/ 8653 h 9952"/>
                <a:gd name="connsiteX23" fmla="*/ 6906 w 9807"/>
                <a:gd name="connsiteY23" fmla="*/ 8243 h 9952"/>
                <a:gd name="connsiteX24" fmla="*/ 7561 w 9807"/>
                <a:gd name="connsiteY24" fmla="*/ 7680 h 9952"/>
                <a:gd name="connsiteX25" fmla="*/ 8129 w 9807"/>
                <a:gd name="connsiteY25" fmla="*/ 7424 h 9952"/>
                <a:gd name="connsiteX26" fmla="*/ 8347 w 9807"/>
                <a:gd name="connsiteY26" fmla="*/ 6708 h 9952"/>
                <a:gd name="connsiteX27" fmla="*/ 8740 w 9807"/>
                <a:gd name="connsiteY27" fmla="*/ 6554 h 9952"/>
                <a:gd name="connsiteX28" fmla="*/ 8871 w 9807"/>
                <a:gd name="connsiteY28" fmla="*/ 6503 h 9952"/>
                <a:gd name="connsiteX29" fmla="*/ 9133 w 9807"/>
                <a:gd name="connsiteY29" fmla="*/ 5888 h 9952"/>
                <a:gd name="connsiteX30" fmla="*/ 9570 w 9807"/>
                <a:gd name="connsiteY30" fmla="*/ 4967 h 9952"/>
                <a:gd name="connsiteX31" fmla="*/ 9614 w 9807"/>
                <a:gd name="connsiteY31" fmla="*/ 4148 h 9952"/>
                <a:gd name="connsiteX32" fmla="*/ 9395 w 9807"/>
                <a:gd name="connsiteY32" fmla="*/ 3636 h 9952"/>
                <a:gd name="connsiteX33" fmla="*/ 9133 w 9807"/>
                <a:gd name="connsiteY33" fmla="*/ 3431 h 9952"/>
                <a:gd name="connsiteX34" fmla="*/ 8173 w 9807"/>
                <a:gd name="connsiteY34" fmla="*/ 3636 h 9952"/>
                <a:gd name="connsiteX35" fmla="*/ 7343 w 9807"/>
                <a:gd name="connsiteY35" fmla="*/ 3585 h 9952"/>
                <a:gd name="connsiteX36" fmla="*/ 7387 w 9807"/>
                <a:gd name="connsiteY36" fmla="*/ 3380 h 9952"/>
                <a:gd name="connsiteX37" fmla="*/ 7780 w 9807"/>
                <a:gd name="connsiteY37" fmla="*/ 3175 h 9952"/>
                <a:gd name="connsiteX38" fmla="*/ 7911 w 9807"/>
                <a:gd name="connsiteY38" fmla="*/ 2407 h 9952"/>
                <a:gd name="connsiteX39" fmla="*/ 8042 w 9807"/>
                <a:gd name="connsiteY39" fmla="*/ 2305 h 9952"/>
                <a:gd name="connsiteX40" fmla="*/ 8784 w 9807"/>
                <a:gd name="connsiteY40" fmla="*/ 1895 h 9952"/>
                <a:gd name="connsiteX41" fmla="*/ 9177 w 9807"/>
                <a:gd name="connsiteY41" fmla="*/ 1076 h 9952"/>
                <a:gd name="connsiteX42" fmla="*/ 8740 w 9807"/>
                <a:gd name="connsiteY42" fmla="*/ 923 h 9952"/>
                <a:gd name="connsiteX43" fmla="*/ 8216 w 9807"/>
                <a:gd name="connsiteY43" fmla="*/ 411 h 9952"/>
                <a:gd name="connsiteX44" fmla="*/ 6688 w 9807"/>
                <a:gd name="connsiteY44" fmla="*/ 308 h 9952"/>
                <a:gd name="connsiteX45" fmla="*/ 5946 w 9807"/>
                <a:gd name="connsiteY45" fmla="*/ 1 h 9952"/>
                <a:gd name="connsiteX46" fmla="*/ 4723 w 9807"/>
                <a:gd name="connsiteY46" fmla="*/ 206 h 9952"/>
                <a:gd name="connsiteX47" fmla="*/ 4461 w 9807"/>
                <a:gd name="connsiteY47" fmla="*/ 1 h 9952"/>
                <a:gd name="connsiteX48" fmla="*/ 4024 w 9807"/>
                <a:gd name="connsiteY48" fmla="*/ 52 h 9952"/>
                <a:gd name="connsiteX49" fmla="*/ 3544 w 9807"/>
                <a:gd name="connsiteY49" fmla="*/ 359 h 9952"/>
                <a:gd name="connsiteX50" fmla="*/ 3238 w 9807"/>
                <a:gd name="connsiteY50" fmla="*/ 718 h 9952"/>
                <a:gd name="connsiteX51" fmla="*/ 2932 w 9807"/>
                <a:gd name="connsiteY51" fmla="*/ 820 h 9952"/>
                <a:gd name="connsiteX52" fmla="*/ 3151 w 9807"/>
                <a:gd name="connsiteY52" fmla="*/ 1435 h 9952"/>
                <a:gd name="connsiteX53" fmla="*/ 2845 w 9807"/>
                <a:gd name="connsiteY53" fmla="*/ 2049 h 9952"/>
                <a:gd name="connsiteX54" fmla="*/ 2365 w 9807"/>
                <a:gd name="connsiteY54" fmla="*/ 1946 h 9952"/>
                <a:gd name="connsiteX55" fmla="*/ 2277 w 9807"/>
                <a:gd name="connsiteY55" fmla="*/ 1639 h 9952"/>
                <a:gd name="connsiteX56" fmla="*/ 1884 w 9807"/>
                <a:gd name="connsiteY56" fmla="*/ 1435 h 9952"/>
                <a:gd name="connsiteX57" fmla="*/ 1317 w 9807"/>
                <a:gd name="connsiteY57" fmla="*/ 1537 h 9952"/>
                <a:gd name="connsiteX58" fmla="*/ 1055 w 9807"/>
                <a:gd name="connsiteY58" fmla="*/ 1895 h 9952"/>
                <a:gd name="connsiteX59" fmla="*/ 793 w 9807"/>
                <a:gd name="connsiteY59" fmla="*/ 1639 h 9952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488 w 10000"/>
                <a:gd name="connsiteY35" fmla="*/ 3602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358 w 10000"/>
                <a:gd name="connsiteY41" fmla="*/ 1081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488 w 10000"/>
                <a:gd name="connsiteY35" fmla="*/ 3602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488 w 10000"/>
                <a:gd name="connsiteY35" fmla="*/ 3602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668 w 10000"/>
                <a:gd name="connsiteY35" fmla="*/ 3567 h 10000"/>
                <a:gd name="connsiteX36" fmla="*/ 7532 w 10000"/>
                <a:gd name="connsiteY36" fmla="*/ 3396 h 10000"/>
                <a:gd name="connsiteX37" fmla="*/ 7933 w 10000"/>
                <a:gd name="connsiteY37" fmla="*/ 3190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668 w 10000"/>
                <a:gd name="connsiteY35" fmla="*/ 3567 h 10000"/>
                <a:gd name="connsiteX36" fmla="*/ 7532 w 10000"/>
                <a:gd name="connsiteY36" fmla="*/ 3396 h 10000"/>
                <a:gd name="connsiteX37" fmla="*/ 7903 w 10000"/>
                <a:gd name="connsiteY37" fmla="*/ 3086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  <a:gd name="connsiteX0" fmla="*/ 809 w 10000"/>
                <a:gd name="connsiteY0" fmla="*/ 1647 h 10000"/>
                <a:gd name="connsiteX1" fmla="*/ 363 w 10000"/>
                <a:gd name="connsiteY1" fmla="*/ 1802 h 10000"/>
                <a:gd name="connsiteX2" fmla="*/ 274 w 10000"/>
                <a:gd name="connsiteY2" fmla="*/ 2522 h 10000"/>
                <a:gd name="connsiteX3" fmla="*/ 497 w 10000"/>
                <a:gd name="connsiteY3" fmla="*/ 3911 h 10000"/>
                <a:gd name="connsiteX4" fmla="*/ 497 w 10000"/>
                <a:gd name="connsiteY4" fmla="*/ 4374 h 10000"/>
                <a:gd name="connsiteX5" fmla="*/ 229 w 10000"/>
                <a:gd name="connsiteY5" fmla="*/ 4940 h 10000"/>
                <a:gd name="connsiteX6" fmla="*/ 7 w 10000"/>
                <a:gd name="connsiteY6" fmla="*/ 5711 h 10000"/>
                <a:gd name="connsiteX7" fmla="*/ 51 w 10000"/>
                <a:gd name="connsiteY7" fmla="*/ 6328 h 10000"/>
                <a:gd name="connsiteX8" fmla="*/ 363 w 10000"/>
                <a:gd name="connsiteY8" fmla="*/ 6843 h 10000"/>
                <a:gd name="connsiteX9" fmla="*/ 541 w 10000"/>
                <a:gd name="connsiteY9" fmla="*/ 7151 h 10000"/>
                <a:gd name="connsiteX10" fmla="*/ 809 w 10000"/>
                <a:gd name="connsiteY10" fmla="*/ 7615 h 10000"/>
                <a:gd name="connsiteX11" fmla="*/ 1520 w 10000"/>
                <a:gd name="connsiteY11" fmla="*/ 7615 h 10000"/>
                <a:gd name="connsiteX12" fmla="*/ 1699 w 10000"/>
                <a:gd name="connsiteY12" fmla="*/ 7923 h 10000"/>
                <a:gd name="connsiteX13" fmla="*/ 1921 w 10000"/>
                <a:gd name="connsiteY13" fmla="*/ 9569 h 10000"/>
                <a:gd name="connsiteX14" fmla="*/ 2367 w 10000"/>
                <a:gd name="connsiteY14" fmla="*/ 9724 h 10000"/>
                <a:gd name="connsiteX15" fmla="*/ 2856 w 10000"/>
                <a:gd name="connsiteY15" fmla="*/ 9981 h 10000"/>
                <a:gd name="connsiteX16" fmla="*/ 3123 w 10000"/>
                <a:gd name="connsiteY16" fmla="*/ 9826 h 10000"/>
                <a:gd name="connsiteX17" fmla="*/ 4237 w 10000"/>
                <a:gd name="connsiteY17" fmla="*/ 9672 h 10000"/>
                <a:gd name="connsiteX18" fmla="*/ 4682 w 10000"/>
                <a:gd name="connsiteY18" fmla="*/ 9775 h 10000"/>
                <a:gd name="connsiteX19" fmla="*/ 4860 w 10000"/>
                <a:gd name="connsiteY19" fmla="*/ 9518 h 10000"/>
                <a:gd name="connsiteX20" fmla="*/ 5395 w 10000"/>
                <a:gd name="connsiteY20" fmla="*/ 9209 h 10000"/>
                <a:gd name="connsiteX21" fmla="*/ 6197 w 10000"/>
                <a:gd name="connsiteY21" fmla="*/ 9003 h 10000"/>
                <a:gd name="connsiteX22" fmla="*/ 6641 w 10000"/>
                <a:gd name="connsiteY22" fmla="*/ 8695 h 10000"/>
                <a:gd name="connsiteX23" fmla="*/ 7042 w 10000"/>
                <a:gd name="connsiteY23" fmla="*/ 8283 h 10000"/>
                <a:gd name="connsiteX24" fmla="*/ 7710 w 10000"/>
                <a:gd name="connsiteY24" fmla="*/ 7717 h 10000"/>
                <a:gd name="connsiteX25" fmla="*/ 8289 w 10000"/>
                <a:gd name="connsiteY25" fmla="*/ 7460 h 10000"/>
                <a:gd name="connsiteX26" fmla="*/ 8511 w 10000"/>
                <a:gd name="connsiteY26" fmla="*/ 6740 h 10000"/>
                <a:gd name="connsiteX27" fmla="*/ 8912 w 10000"/>
                <a:gd name="connsiteY27" fmla="*/ 6586 h 10000"/>
                <a:gd name="connsiteX28" fmla="*/ 9046 w 10000"/>
                <a:gd name="connsiteY28" fmla="*/ 6534 h 10000"/>
                <a:gd name="connsiteX29" fmla="*/ 9313 w 10000"/>
                <a:gd name="connsiteY29" fmla="*/ 5916 h 10000"/>
                <a:gd name="connsiteX30" fmla="*/ 9758 w 10000"/>
                <a:gd name="connsiteY30" fmla="*/ 4991 h 10000"/>
                <a:gd name="connsiteX31" fmla="*/ 9803 w 10000"/>
                <a:gd name="connsiteY31" fmla="*/ 4168 h 10000"/>
                <a:gd name="connsiteX32" fmla="*/ 9580 w 10000"/>
                <a:gd name="connsiteY32" fmla="*/ 3654 h 10000"/>
                <a:gd name="connsiteX33" fmla="*/ 9313 w 10000"/>
                <a:gd name="connsiteY33" fmla="*/ 3448 h 10000"/>
                <a:gd name="connsiteX34" fmla="*/ 8334 w 10000"/>
                <a:gd name="connsiteY34" fmla="*/ 3654 h 10000"/>
                <a:gd name="connsiteX35" fmla="*/ 7668 w 10000"/>
                <a:gd name="connsiteY35" fmla="*/ 3567 h 10000"/>
                <a:gd name="connsiteX36" fmla="*/ 7532 w 10000"/>
                <a:gd name="connsiteY36" fmla="*/ 3396 h 10000"/>
                <a:gd name="connsiteX37" fmla="*/ 7903 w 10000"/>
                <a:gd name="connsiteY37" fmla="*/ 3086 h 10000"/>
                <a:gd name="connsiteX38" fmla="*/ 8067 w 10000"/>
                <a:gd name="connsiteY38" fmla="*/ 2419 h 10000"/>
                <a:gd name="connsiteX39" fmla="*/ 8200 w 10000"/>
                <a:gd name="connsiteY39" fmla="*/ 2316 h 10000"/>
                <a:gd name="connsiteX40" fmla="*/ 8957 w 10000"/>
                <a:gd name="connsiteY40" fmla="*/ 1904 h 10000"/>
                <a:gd name="connsiteX41" fmla="*/ 9508 w 10000"/>
                <a:gd name="connsiteY41" fmla="*/ 1012 h 10000"/>
                <a:gd name="connsiteX42" fmla="*/ 8942 w 10000"/>
                <a:gd name="connsiteY42" fmla="*/ 858 h 10000"/>
                <a:gd name="connsiteX43" fmla="*/ 8378 w 10000"/>
                <a:gd name="connsiteY43" fmla="*/ 413 h 10000"/>
                <a:gd name="connsiteX44" fmla="*/ 6820 w 10000"/>
                <a:gd name="connsiteY44" fmla="*/ 309 h 10000"/>
                <a:gd name="connsiteX45" fmla="*/ 6063 w 10000"/>
                <a:gd name="connsiteY45" fmla="*/ 1 h 10000"/>
                <a:gd name="connsiteX46" fmla="*/ 4816 w 10000"/>
                <a:gd name="connsiteY46" fmla="*/ 207 h 10000"/>
                <a:gd name="connsiteX47" fmla="*/ 4549 w 10000"/>
                <a:gd name="connsiteY47" fmla="*/ 1 h 10000"/>
                <a:gd name="connsiteX48" fmla="*/ 4103 w 10000"/>
                <a:gd name="connsiteY48" fmla="*/ 52 h 10000"/>
                <a:gd name="connsiteX49" fmla="*/ 3614 w 10000"/>
                <a:gd name="connsiteY49" fmla="*/ 361 h 10000"/>
                <a:gd name="connsiteX50" fmla="*/ 3302 w 10000"/>
                <a:gd name="connsiteY50" fmla="*/ 721 h 10000"/>
                <a:gd name="connsiteX51" fmla="*/ 2990 w 10000"/>
                <a:gd name="connsiteY51" fmla="*/ 824 h 10000"/>
                <a:gd name="connsiteX52" fmla="*/ 3213 w 10000"/>
                <a:gd name="connsiteY52" fmla="*/ 1442 h 10000"/>
                <a:gd name="connsiteX53" fmla="*/ 2901 w 10000"/>
                <a:gd name="connsiteY53" fmla="*/ 2059 h 10000"/>
                <a:gd name="connsiteX54" fmla="*/ 2412 w 10000"/>
                <a:gd name="connsiteY54" fmla="*/ 1955 h 10000"/>
                <a:gd name="connsiteX55" fmla="*/ 2322 w 10000"/>
                <a:gd name="connsiteY55" fmla="*/ 1647 h 10000"/>
                <a:gd name="connsiteX56" fmla="*/ 1921 w 10000"/>
                <a:gd name="connsiteY56" fmla="*/ 1442 h 10000"/>
                <a:gd name="connsiteX57" fmla="*/ 1343 w 10000"/>
                <a:gd name="connsiteY57" fmla="*/ 1544 h 10000"/>
                <a:gd name="connsiteX58" fmla="*/ 1076 w 10000"/>
                <a:gd name="connsiteY58" fmla="*/ 1904 h 10000"/>
                <a:gd name="connsiteX59" fmla="*/ 809 w 10000"/>
                <a:gd name="connsiteY59" fmla="*/ 16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809" y="1647"/>
                  </a:moveTo>
                  <a:lnTo>
                    <a:pt x="363" y="1802"/>
                  </a:lnTo>
                  <a:cubicBezTo>
                    <a:pt x="304" y="1991"/>
                    <a:pt x="333" y="2333"/>
                    <a:pt x="274" y="2522"/>
                  </a:cubicBezTo>
                  <a:cubicBezTo>
                    <a:pt x="274" y="3088"/>
                    <a:pt x="141" y="3396"/>
                    <a:pt x="497" y="3911"/>
                  </a:cubicBezTo>
                  <a:cubicBezTo>
                    <a:pt x="526" y="4253"/>
                    <a:pt x="363" y="3962"/>
                    <a:pt x="497" y="4374"/>
                  </a:cubicBezTo>
                  <a:cubicBezTo>
                    <a:pt x="452" y="4734"/>
                    <a:pt x="304" y="4717"/>
                    <a:pt x="229" y="4940"/>
                  </a:cubicBezTo>
                  <a:cubicBezTo>
                    <a:pt x="170" y="5574"/>
                    <a:pt x="-38" y="5093"/>
                    <a:pt x="7" y="5711"/>
                  </a:cubicBezTo>
                  <a:cubicBezTo>
                    <a:pt x="125" y="6122"/>
                    <a:pt x="111" y="5916"/>
                    <a:pt x="51" y="6328"/>
                  </a:cubicBezTo>
                  <a:cubicBezTo>
                    <a:pt x="111" y="6551"/>
                    <a:pt x="259" y="6705"/>
                    <a:pt x="363" y="6843"/>
                  </a:cubicBezTo>
                  <a:cubicBezTo>
                    <a:pt x="437" y="6911"/>
                    <a:pt x="497" y="7049"/>
                    <a:pt x="541" y="7151"/>
                  </a:cubicBezTo>
                  <a:cubicBezTo>
                    <a:pt x="630" y="7357"/>
                    <a:pt x="809" y="7615"/>
                    <a:pt x="809" y="7615"/>
                  </a:cubicBezTo>
                  <a:cubicBezTo>
                    <a:pt x="1120" y="7974"/>
                    <a:pt x="1328" y="7615"/>
                    <a:pt x="1520" y="7615"/>
                  </a:cubicBezTo>
                  <a:cubicBezTo>
                    <a:pt x="1640" y="7580"/>
                    <a:pt x="1581" y="7906"/>
                    <a:pt x="1699" y="7923"/>
                  </a:cubicBezTo>
                  <a:cubicBezTo>
                    <a:pt x="1669" y="8695"/>
                    <a:pt x="986" y="9415"/>
                    <a:pt x="1921" y="9569"/>
                  </a:cubicBezTo>
                  <a:cubicBezTo>
                    <a:pt x="2085" y="9638"/>
                    <a:pt x="2204" y="9655"/>
                    <a:pt x="2367" y="9724"/>
                  </a:cubicBezTo>
                  <a:cubicBezTo>
                    <a:pt x="2530" y="9998"/>
                    <a:pt x="2559" y="10032"/>
                    <a:pt x="2856" y="9981"/>
                  </a:cubicBezTo>
                  <a:cubicBezTo>
                    <a:pt x="2916" y="9947"/>
                    <a:pt x="3050" y="9826"/>
                    <a:pt x="3123" y="9826"/>
                  </a:cubicBezTo>
                  <a:lnTo>
                    <a:pt x="4237" y="9672"/>
                  </a:lnTo>
                  <a:cubicBezTo>
                    <a:pt x="4415" y="9809"/>
                    <a:pt x="4429" y="9809"/>
                    <a:pt x="4682" y="9775"/>
                  </a:cubicBezTo>
                  <a:cubicBezTo>
                    <a:pt x="5068" y="9484"/>
                    <a:pt x="4608" y="9877"/>
                    <a:pt x="4860" y="9518"/>
                  </a:cubicBezTo>
                  <a:cubicBezTo>
                    <a:pt x="4979" y="9346"/>
                    <a:pt x="5231" y="9329"/>
                    <a:pt x="5395" y="9209"/>
                  </a:cubicBezTo>
                  <a:cubicBezTo>
                    <a:pt x="5498" y="8867"/>
                    <a:pt x="5929" y="9072"/>
                    <a:pt x="6197" y="9003"/>
                  </a:cubicBezTo>
                  <a:cubicBezTo>
                    <a:pt x="6523" y="8746"/>
                    <a:pt x="6315" y="8763"/>
                    <a:pt x="6641" y="8695"/>
                  </a:cubicBezTo>
                  <a:cubicBezTo>
                    <a:pt x="6790" y="8574"/>
                    <a:pt x="7042" y="8283"/>
                    <a:pt x="7042" y="8283"/>
                  </a:cubicBezTo>
                  <a:cubicBezTo>
                    <a:pt x="7101" y="7615"/>
                    <a:pt x="7012" y="7185"/>
                    <a:pt x="7710" y="7717"/>
                  </a:cubicBezTo>
                  <a:cubicBezTo>
                    <a:pt x="7933" y="7632"/>
                    <a:pt x="8126" y="7649"/>
                    <a:pt x="8289" y="7460"/>
                  </a:cubicBezTo>
                  <a:cubicBezTo>
                    <a:pt x="8319" y="7340"/>
                    <a:pt x="8437" y="6792"/>
                    <a:pt x="8511" y="6740"/>
                  </a:cubicBezTo>
                  <a:cubicBezTo>
                    <a:pt x="8631" y="6654"/>
                    <a:pt x="8778" y="6637"/>
                    <a:pt x="8912" y="6586"/>
                  </a:cubicBezTo>
                  <a:cubicBezTo>
                    <a:pt x="8957" y="6569"/>
                    <a:pt x="9001" y="6551"/>
                    <a:pt x="9046" y="6534"/>
                  </a:cubicBezTo>
                  <a:cubicBezTo>
                    <a:pt x="9106" y="5916"/>
                    <a:pt x="9106" y="6277"/>
                    <a:pt x="9313" y="5916"/>
                  </a:cubicBezTo>
                  <a:cubicBezTo>
                    <a:pt x="9402" y="5437"/>
                    <a:pt x="9402" y="5197"/>
                    <a:pt x="9758" y="4991"/>
                  </a:cubicBezTo>
                  <a:cubicBezTo>
                    <a:pt x="10159" y="4631"/>
                    <a:pt x="9981" y="4476"/>
                    <a:pt x="9803" y="4168"/>
                  </a:cubicBezTo>
                  <a:cubicBezTo>
                    <a:pt x="9774" y="4047"/>
                    <a:pt x="9654" y="3739"/>
                    <a:pt x="9580" y="3654"/>
                  </a:cubicBezTo>
                  <a:cubicBezTo>
                    <a:pt x="9506" y="3568"/>
                    <a:pt x="9313" y="3448"/>
                    <a:pt x="9313" y="3448"/>
                  </a:cubicBezTo>
                  <a:cubicBezTo>
                    <a:pt x="8986" y="3499"/>
                    <a:pt x="8823" y="3242"/>
                    <a:pt x="8334" y="3654"/>
                  </a:cubicBezTo>
                  <a:lnTo>
                    <a:pt x="7668" y="3567"/>
                  </a:lnTo>
                  <a:cubicBezTo>
                    <a:pt x="7608" y="3550"/>
                    <a:pt x="7502" y="3448"/>
                    <a:pt x="7532" y="3396"/>
                  </a:cubicBezTo>
                  <a:cubicBezTo>
                    <a:pt x="7606" y="3259"/>
                    <a:pt x="7784" y="3155"/>
                    <a:pt x="7903" y="3086"/>
                  </a:cubicBezTo>
                  <a:cubicBezTo>
                    <a:pt x="8140" y="2882"/>
                    <a:pt x="7947" y="3345"/>
                    <a:pt x="8067" y="2419"/>
                  </a:cubicBezTo>
                  <a:cubicBezTo>
                    <a:pt x="8081" y="2350"/>
                    <a:pt x="8155" y="2350"/>
                    <a:pt x="8200" y="2316"/>
                  </a:cubicBezTo>
                  <a:cubicBezTo>
                    <a:pt x="8511" y="2059"/>
                    <a:pt x="8452" y="1973"/>
                    <a:pt x="8957" y="1904"/>
                  </a:cubicBezTo>
                  <a:cubicBezTo>
                    <a:pt x="9046" y="1236"/>
                    <a:pt x="9463" y="1527"/>
                    <a:pt x="9508" y="1012"/>
                  </a:cubicBezTo>
                  <a:cubicBezTo>
                    <a:pt x="8960" y="1410"/>
                    <a:pt x="9131" y="909"/>
                    <a:pt x="8942" y="858"/>
                  </a:cubicBezTo>
                  <a:cubicBezTo>
                    <a:pt x="8883" y="652"/>
                    <a:pt x="8571" y="481"/>
                    <a:pt x="8378" y="413"/>
                  </a:cubicBezTo>
                  <a:cubicBezTo>
                    <a:pt x="7576" y="618"/>
                    <a:pt x="7354" y="721"/>
                    <a:pt x="6820" y="309"/>
                  </a:cubicBezTo>
                  <a:cubicBezTo>
                    <a:pt x="6419" y="275"/>
                    <a:pt x="6389" y="18"/>
                    <a:pt x="6063" y="1"/>
                  </a:cubicBezTo>
                  <a:cubicBezTo>
                    <a:pt x="5736" y="-16"/>
                    <a:pt x="5068" y="207"/>
                    <a:pt x="4816" y="207"/>
                  </a:cubicBezTo>
                  <a:cubicBezTo>
                    <a:pt x="4712" y="190"/>
                    <a:pt x="4549" y="1"/>
                    <a:pt x="4549" y="1"/>
                  </a:cubicBezTo>
                  <a:cubicBezTo>
                    <a:pt x="4400" y="18"/>
                    <a:pt x="4252" y="1"/>
                    <a:pt x="4103" y="52"/>
                  </a:cubicBezTo>
                  <a:cubicBezTo>
                    <a:pt x="3940" y="122"/>
                    <a:pt x="3954" y="102"/>
                    <a:pt x="3614" y="361"/>
                  </a:cubicBezTo>
                  <a:cubicBezTo>
                    <a:pt x="3331" y="567"/>
                    <a:pt x="3614" y="841"/>
                    <a:pt x="3302" y="721"/>
                  </a:cubicBezTo>
                  <a:cubicBezTo>
                    <a:pt x="3064" y="739"/>
                    <a:pt x="3213" y="739"/>
                    <a:pt x="2990" y="824"/>
                  </a:cubicBezTo>
                  <a:cubicBezTo>
                    <a:pt x="2960" y="945"/>
                    <a:pt x="3168" y="1236"/>
                    <a:pt x="3213" y="1442"/>
                  </a:cubicBezTo>
                  <a:cubicBezTo>
                    <a:pt x="3287" y="1681"/>
                    <a:pt x="3079" y="1921"/>
                    <a:pt x="2901" y="2059"/>
                  </a:cubicBezTo>
                  <a:cubicBezTo>
                    <a:pt x="2767" y="2042"/>
                    <a:pt x="2530" y="2042"/>
                    <a:pt x="2412" y="1955"/>
                  </a:cubicBezTo>
                  <a:cubicBezTo>
                    <a:pt x="2337" y="1904"/>
                    <a:pt x="2352" y="1750"/>
                    <a:pt x="2322" y="1647"/>
                  </a:cubicBezTo>
                  <a:cubicBezTo>
                    <a:pt x="2233" y="1356"/>
                    <a:pt x="2322" y="1493"/>
                    <a:pt x="1921" y="1442"/>
                  </a:cubicBezTo>
                  <a:cubicBezTo>
                    <a:pt x="1699" y="1356"/>
                    <a:pt x="1536" y="1424"/>
                    <a:pt x="1343" y="1544"/>
                  </a:cubicBezTo>
                  <a:cubicBezTo>
                    <a:pt x="1283" y="1750"/>
                    <a:pt x="1253" y="1836"/>
                    <a:pt x="1076" y="1904"/>
                  </a:cubicBezTo>
                  <a:cubicBezTo>
                    <a:pt x="897" y="1836"/>
                    <a:pt x="956" y="1733"/>
                    <a:pt x="809" y="1647"/>
                  </a:cubicBezTo>
                  <a:close/>
                </a:path>
              </a:pathLst>
            </a:custGeom>
            <a:solidFill>
              <a:srgbClr val="FFD03B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075430" y="3560374"/>
              <a:ext cx="783091" cy="529815"/>
            </a:xfrm>
            <a:custGeom>
              <a:avLst/>
              <a:gdLst>
                <a:gd name="T0" fmla="*/ 219 w 699"/>
                <a:gd name="T1" fmla="*/ 472 h 473"/>
                <a:gd name="T2" fmla="*/ 219 w 699"/>
                <a:gd name="T3" fmla="*/ 436 h 473"/>
                <a:gd name="T4" fmla="*/ 231 w 699"/>
                <a:gd name="T5" fmla="*/ 397 h 473"/>
                <a:gd name="T6" fmla="*/ 225 w 699"/>
                <a:gd name="T7" fmla="*/ 367 h 473"/>
                <a:gd name="T8" fmla="*/ 210 w 699"/>
                <a:gd name="T9" fmla="*/ 313 h 473"/>
                <a:gd name="T10" fmla="*/ 174 w 699"/>
                <a:gd name="T11" fmla="*/ 307 h 473"/>
                <a:gd name="T12" fmla="*/ 150 w 699"/>
                <a:gd name="T13" fmla="*/ 298 h 473"/>
                <a:gd name="T14" fmla="*/ 39 w 699"/>
                <a:gd name="T15" fmla="*/ 286 h 473"/>
                <a:gd name="T16" fmla="*/ 36 w 699"/>
                <a:gd name="T17" fmla="*/ 259 h 473"/>
                <a:gd name="T18" fmla="*/ 51 w 699"/>
                <a:gd name="T19" fmla="*/ 217 h 473"/>
                <a:gd name="T20" fmla="*/ 0 w 699"/>
                <a:gd name="T21" fmla="*/ 154 h 473"/>
                <a:gd name="T22" fmla="*/ 45 w 699"/>
                <a:gd name="T23" fmla="*/ 142 h 473"/>
                <a:gd name="T24" fmla="*/ 99 w 699"/>
                <a:gd name="T25" fmla="*/ 124 h 473"/>
                <a:gd name="T26" fmla="*/ 126 w 699"/>
                <a:gd name="T27" fmla="*/ 67 h 473"/>
                <a:gd name="T28" fmla="*/ 147 w 699"/>
                <a:gd name="T29" fmla="*/ 28 h 473"/>
                <a:gd name="T30" fmla="*/ 159 w 699"/>
                <a:gd name="T31" fmla="*/ 4 h 473"/>
                <a:gd name="T32" fmla="*/ 222 w 699"/>
                <a:gd name="T33" fmla="*/ 52 h 473"/>
                <a:gd name="T34" fmla="*/ 237 w 699"/>
                <a:gd name="T35" fmla="*/ 115 h 473"/>
                <a:gd name="T36" fmla="*/ 285 w 699"/>
                <a:gd name="T37" fmla="*/ 91 h 473"/>
                <a:gd name="T38" fmla="*/ 399 w 699"/>
                <a:gd name="T39" fmla="*/ 31 h 473"/>
                <a:gd name="T40" fmla="*/ 417 w 699"/>
                <a:gd name="T41" fmla="*/ 25 h 473"/>
                <a:gd name="T42" fmla="*/ 426 w 699"/>
                <a:gd name="T43" fmla="*/ 22 h 473"/>
                <a:gd name="T44" fmla="*/ 459 w 699"/>
                <a:gd name="T45" fmla="*/ 37 h 473"/>
                <a:gd name="T46" fmla="*/ 489 w 699"/>
                <a:gd name="T47" fmla="*/ 52 h 473"/>
                <a:gd name="T48" fmla="*/ 507 w 699"/>
                <a:gd name="T49" fmla="*/ 85 h 473"/>
                <a:gd name="T50" fmla="*/ 555 w 699"/>
                <a:gd name="T51" fmla="*/ 115 h 473"/>
                <a:gd name="T52" fmla="*/ 612 w 699"/>
                <a:gd name="T53" fmla="*/ 118 h 473"/>
                <a:gd name="T54" fmla="*/ 627 w 699"/>
                <a:gd name="T55" fmla="*/ 166 h 473"/>
                <a:gd name="T56" fmla="*/ 606 w 699"/>
                <a:gd name="T57" fmla="*/ 178 h 473"/>
                <a:gd name="T58" fmla="*/ 570 w 699"/>
                <a:gd name="T59" fmla="*/ 193 h 473"/>
                <a:gd name="T60" fmla="*/ 603 w 699"/>
                <a:gd name="T61" fmla="*/ 250 h 473"/>
                <a:gd name="T62" fmla="*/ 612 w 699"/>
                <a:gd name="T63" fmla="*/ 283 h 473"/>
                <a:gd name="T64" fmla="*/ 660 w 699"/>
                <a:gd name="T65" fmla="*/ 280 h 473"/>
                <a:gd name="T66" fmla="*/ 699 w 699"/>
                <a:gd name="T67" fmla="*/ 322 h 473"/>
                <a:gd name="T68" fmla="*/ 681 w 699"/>
                <a:gd name="T69" fmla="*/ 361 h 473"/>
                <a:gd name="T70" fmla="*/ 648 w 699"/>
                <a:gd name="T71" fmla="*/ 379 h 473"/>
                <a:gd name="T72" fmla="*/ 633 w 699"/>
                <a:gd name="T73" fmla="*/ 358 h 473"/>
                <a:gd name="T74" fmla="*/ 615 w 699"/>
                <a:gd name="T75" fmla="*/ 343 h 473"/>
                <a:gd name="T76" fmla="*/ 591 w 699"/>
                <a:gd name="T77" fmla="*/ 304 h 473"/>
                <a:gd name="T78" fmla="*/ 540 w 699"/>
                <a:gd name="T79" fmla="*/ 310 h 473"/>
                <a:gd name="T80" fmla="*/ 504 w 699"/>
                <a:gd name="T81" fmla="*/ 325 h 473"/>
                <a:gd name="T82" fmla="*/ 519 w 699"/>
                <a:gd name="T83" fmla="*/ 334 h 473"/>
                <a:gd name="T84" fmla="*/ 546 w 699"/>
                <a:gd name="T85" fmla="*/ 358 h 473"/>
                <a:gd name="T86" fmla="*/ 537 w 699"/>
                <a:gd name="T87" fmla="*/ 388 h 473"/>
                <a:gd name="T88" fmla="*/ 522 w 699"/>
                <a:gd name="T89" fmla="*/ 391 h 473"/>
                <a:gd name="T90" fmla="*/ 495 w 699"/>
                <a:gd name="T91" fmla="*/ 394 h 473"/>
                <a:gd name="T92" fmla="*/ 480 w 699"/>
                <a:gd name="T93" fmla="*/ 433 h 473"/>
                <a:gd name="T94" fmla="*/ 453 w 699"/>
                <a:gd name="T95" fmla="*/ 454 h 473"/>
                <a:gd name="T96" fmla="*/ 414 w 699"/>
                <a:gd name="T97" fmla="*/ 469 h 473"/>
                <a:gd name="T98" fmla="*/ 378 w 699"/>
                <a:gd name="T99" fmla="*/ 463 h 473"/>
                <a:gd name="T100" fmla="*/ 336 w 699"/>
                <a:gd name="T101" fmla="*/ 466 h 473"/>
                <a:gd name="T102" fmla="*/ 294 w 699"/>
                <a:gd name="T103" fmla="*/ 451 h 473"/>
                <a:gd name="T104" fmla="*/ 255 w 699"/>
                <a:gd name="T105" fmla="*/ 466 h 473"/>
                <a:gd name="T106" fmla="*/ 219 w 699"/>
                <a:gd name="T107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9" h="473">
                  <a:moveTo>
                    <a:pt x="219" y="472"/>
                  </a:moveTo>
                  <a:cubicBezTo>
                    <a:pt x="227" y="460"/>
                    <a:pt x="223" y="449"/>
                    <a:pt x="219" y="436"/>
                  </a:cubicBezTo>
                  <a:cubicBezTo>
                    <a:pt x="224" y="422"/>
                    <a:pt x="226" y="411"/>
                    <a:pt x="231" y="397"/>
                  </a:cubicBezTo>
                  <a:cubicBezTo>
                    <a:pt x="229" y="385"/>
                    <a:pt x="225" y="367"/>
                    <a:pt x="225" y="367"/>
                  </a:cubicBezTo>
                  <a:cubicBezTo>
                    <a:pt x="219" y="345"/>
                    <a:pt x="225" y="334"/>
                    <a:pt x="210" y="313"/>
                  </a:cubicBezTo>
                  <a:cubicBezTo>
                    <a:pt x="206" y="307"/>
                    <a:pt x="178" y="313"/>
                    <a:pt x="174" y="307"/>
                  </a:cubicBezTo>
                  <a:cubicBezTo>
                    <a:pt x="170" y="302"/>
                    <a:pt x="150" y="298"/>
                    <a:pt x="150" y="298"/>
                  </a:cubicBezTo>
                  <a:cubicBezTo>
                    <a:pt x="126" y="262"/>
                    <a:pt x="71" y="288"/>
                    <a:pt x="39" y="286"/>
                  </a:cubicBezTo>
                  <a:cubicBezTo>
                    <a:pt x="24" y="280"/>
                    <a:pt x="31" y="264"/>
                    <a:pt x="36" y="259"/>
                  </a:cubicBezTo>
                  <a:cubicBezTo>
                    <a:pt x="24" y="241"/>
                    <a:pt x="69" y="244"/>
                    <a:pt x="51" y="217"/>
                  </a:cubicBezTo>
                  <a:cubicBezTo>
                    <a:pt x="42" y="163"/>
                    <a:pt x="57" y="157"/>
                    <a:pt x="0" y="154"/>
                  </a:cubicBezTo>
                  <a:cubicBezTo>
                    <a:pt x="18" y="142"/>
                    <a:pt x="24" y="149"/>
                    <a:pt x="45" y="142"/>
                  </a:cubicBezTo>
                  <a:cubicBezTo>
                    <a:pt x="60" y="120"/>
                    <a:pt x="69" y="133"/>
                    <a:pt x="99" y="124"/>
                  </a:cubicBezTo>
                  <a:cubicBezTo>
                    <a:pt x="104" y="105"/>
                    <a:pt x="126" y="94"/>
                    <a:pt x="126" y="67"/>
                  </a:cubicBezTo>
                  <a:cubicBezTo>
                    <a:pt x="134" y="54"/>
                    <a:pt x="142" y="38"/>
                    <a:pt x="147" y="28"/>
                  </a:cubicBezTo>
                  <a:cubicBezTo>
                    <a:pt x="152" y="18"/>
                    <a:pt x="147" y="0"/>
                    <a:pt x="159" y="4"/>
                  </a:cubicBezTo>
                  <a:cubicBezTo>
                    <a:pt x="186" y="31"/>
                    <a:pt x="204" y="48"/>
                    <a:pt x="222" y="52"/>
                  </a:cubicBezTo>
                  <a:cubicBezTo>
                    <a:pt x="230" y="75"/>
                    <a:pt x="219" y="94"/>
                    <a:pt x="237" y="115"/>
                  </a:cubicBezTo>
                  <a:cubicBezTo>
                    <a:pt x="288" y="110"/>
                    <a:pt x="257" y="112"/>
                    <a:pt x="285" y="91"/>
                  </a:cubicBezTo>
                  <a:cubicBezTo>
                    <a:pt x="299" y="35"/>
                    <a:pt x="352" y="34"/>
                    <a:pt x="399" y="31"/>
                  </a:cubicBezTo>
                  <a:cubicBezTo>
                    <a:pt x="405" y="29"/>
                    <a:pt x="411" y="27"/>
                    <a:pt x="417" y="25"/>
                  </a:cubicBezTo>
                  <a:cubicBezTo>
                    <a:pt x="420" y="24"/>
                    <a:pt x="426" y="22"/>
                    <a:pt x="426" y="22"/>
                  </a:cubicBezTo>
                  <a:cubicBezTo>
                    <a:pt x="449" y="27"/>
                    <a:pt x="447" y="23"/>
                    <a:pt x="459" y="37"/>
                  </a:cubicBezTo>
                  <a:cubicBezTo>
                    <a:pt x="465" y="44"/>
                    <a:pt x="481" y="48"/>
                    <a:pt x="489" y="52"/>
                  </a:cubicBezTo>
                  <a:cubicBezTo>
                    <a:pt x="495" y="61"/>
                    <a:pt x="502" y="75"/>
                    <a:pt x="507" y="85"/>
                  </a:cubicBezTo>
                  <a:cubicBezTo>
                    <a:pt x="519" y="111"/>
                    <a:pt x="521" y="112"/>
                    <a:pt x="555" y="115"/>
                  </a:cubicBezTo>
                  <a:cubicBezTo>
                    <a:pt x="575" y="117"/>
                    <a:pt x="592" y="117"/>
                    <a:pt x="612" y="118"/>
                  </a:cubicBezTo>
                  <a:cubicBezTo>
                    <a:pt x="630" y="133"/>
                    <a:pt x="651" y="103"/>
                    <a:pt x="627" y="166"/>
                  </a:cubicBezTo>
                  <a:cubicBezTo>
                    <a:pt x="624" y="172"/>
                    <a:pt x="612" y="176"/>
                    <a:pt x="606" y="178"/>
                  </a:cubicBezTo>
                  <a:cubicBezTo>
                    <a:pt x="593" y="182"/>
                    <a:pt x="582" y="189"/>
                    <a:pt x="570" y="193"/>
                  </a:cubicBezTo>
                  <a:cubicBezTo>
                    <a:pt x="585" y="217"/>
                    <a:pt x="588" y="223"/>
                    <a:pt x="603" y="250"/>
                  </a:cubicBezTo>
                  <a:cubicBezTo>
                    <a:pt x="607" y="256"/>
                    <a:pt x="606" y="280"/>
                    <a:pt x="612" y="283"/>
                  </a:cubicBezTo>
                  <a:cubicBezTo>
                    <a:pt x="619" y="287"/>
                    <a:pt x="660" y="280"/>
                    <a:pt x="660" y="280"/>
                  </a:cubicBezTo>
                  <a:cubicBezTo>
                    <a:pt x="680" y="294"/>
                    <a:pt x="672" y="308"/>
                    <a:pt x="699" y="322"/>
                  </a:cubicBezTo>
                  <a:cubicBezTo>
                    <a:pt x="696" y="353"/>
                    <a:pt x="697" y="340"/>
                    <a:pt x="681" y="361"/>
                  </a:cubicBezTo>
                  <a:cubicBezTo>
                    <a:pt x="668" y="360"/>
                    <a:pt x="660" y="384"/>
                    <a:pt x="648" y="379"/>
                  </a:cubicBezTo>
                  <a:cubicBezTo>
                    <a:pt x="641" y="376"/>
                    <a:pt x="637" y="364"/>
                    <a:pt x="633" y="358"/>
                  </a:cubicBezTo>
                  <a:cubicBezTo>
                    <a:pt x="629" y="352"/>
                    <a:pt x="622" y="345"/>
                    <a:pt x="615" y="343"/>
                  </a:cubicBezTo>
                  <a:cubicBezTo>
                    <a:pt x="601" y="329"/>
                    <a:pt x="607" y="315"/>
                    <a:pt x="591" y="304"/>
                  </a:cubicBezTo>
                  <a:cubicBezTo>
                    <a:pt x="574" y="307"/>
                    <a:pt x="556" y="306"/>
                    <a:pt x="540" y="310"/>
                  </a:cubicBezTo>
                  <a:cubicBezTo>
                    <a:pt x="516" y="310"/>
                    <a:pt x="509" y="310"/>
                    <a:pt x="504" y="325"/>
                  </a:cubicBezTo>
                  <a:cubicBezTo>
                    <a:pt x="505" y="334"/>
                    <a:pt x="515" y="326"/>
                    <a:pt x="519" y="334"/>
                  </a:cubicBezTo>
                  <a:cubicBezTo>
                    <a:pt x="522" y="340"/>
                    <a:pt x="546" y="358"/>
                    <a:pt x="546" y="358"/>
                  </a:cubicBezTo>
                  <a:cubicBezTo>
                    <a:pt x="547" y="366"/>
                    <a:pt x="541" y="383"/>
                    <a:pt x="537" y="388"/>
                  </a:cubicBezTo>
                  <a:cubicBezTo>
                    <a:pt x="533" y="393"/>
                    <a:pt x="529" y="390"/>
                    <a:pt x="522" y="391"/>
                  </a:cubicBezTo>
                  <a:cubicBezTo>
                    <a:pt x="516" y="397"/>
                    <a:pt x="503" y="389"/>
                    <a:pt x="495" y="394"/>
                  </a:cubicBezTo>
                  <a:cubicBezTo>
                    <a:pt x="486" y="400"/>
                    <a:pt x="513" y="409"/>
                    <a:pt x="480" y="433"/>
                  </a:cubicBezTo>
                  <a:cubicBezTo>
                    <a:pt x="475" y="441"/>
                    <a:pt x="461" y="450"/>
                    <a:pt x="453" y="454"/>
                  </a:cubicBezTo>
                  <a:cubicBezTo>
                    <a:pt x="438" y="466"/>
                    <a:pt x="428" y="465"/>
                    <a:pt x="414" y="469"/>
                  </a:cubicBezTo>
                  <a:cubicBezTo>
                    <a:pt x="405" y="472"/>
                    <a:pt x="378" y="463"/>
                    <a:pt x="378" y="463"/>
                  </a:cubicBezTo>
                  <a:cubicBezTo>
                    <a:pt x="364" y="453"/>
                    <a:pt x="357" y="473"/>
                    <a:pt x="336" y="466"/>
                  </a:cubicBezTo>
                  <a:cubicBezTo>
                    <a:pt x="315" y="459"/>
                    <a:pt x="294" y="451"/>
                    <a:pt x="294" y="451"/>
                  </a:cubicBezTo>
                  <a:cubicBezTo>
                    <a:pt x="269" y="446"/>
                    <a:pt x="291" y="460"/>
                    <a:pt x="255" y="466"/>
                  </a:cubicBezTo>
                  <a:cubicBezTo>
                    <a:pt x="212" y="473"/>
                    <a:pt x="246" y="472"/>
                    <a:pt x="219" y="47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2726" y="3171662"/>
              <a:ext cx="1287175" cy="829810"/>
            </a:xfrm>
            <a:custGeom>
              <a:avLst/>
              <a:gdLst>
                <a:gd name="T0" fmla="*/ 61 w 1150"/>
                <a:gd name="T1" fmla="*/ 342 h 759"/>
                <a:gd name="T2" fmla="*/ 19 w 1150"/>
                <a:gd name="T3" fmla="*/ 297 h 759"/>
                <a:gd name="T4" fmla="*/ 55 w 1150"/>
                <a:gd name="T5" fmla="*/ 231 h 759"/>
                <a:gd name="T6" fmla="*/ 82 w 1150"/>
                <a:gd name="T7" fmla="*/ 153 h 759"/>
                <a:gd name="T8" fmla="*/ 157 w 1150"/>
                <a:gd name="T9" fmla="*/ 132 h 759"/>
                <a:gd name="T10" fmla="*/ 211 w 1150"/>
                <a:gd name="T11" fmla="*/ 102 h 759"/>
                <a:gd name="T12" fmla="*/ 310 w 1150"/>
                <a:gd name="T13" fmla="*/ 93 h 759"/>
                <a:gd name="T14" fmla="*/ 289 w 1150"/>
                <a:gd name="T15" fmla="*/ 51 h 759"/>
                <a:gd name="T16" fmla="*/ 361 w 1150"/>
                <a:gd name="T17" fmla="*/ 15 h 759"/>
                <a:gd name="T18" fmla="*/ 400 w 1150"/>
                <a:gd name="T19" fmla="*/ 0 h 759"/>
                <a:gd name="T20" fmla="*/ 457 w 1150"/>
                <a:gd name="T21" fmla="*/ 33 h 759"/>
                <a:gd name="T22" fmla="*/ 550 w 1150"/>
                <a:gd name="T23" fmla="*/ 9 h 759"/>
                <a:gd name="T24" fmla="*/ 631 w 1150"/>
                <a:gd name="T25" fmla="*/ 30 h 759"/>
                <a:gd name="T26" fmla="*/ 748 w 1150"/>
                <a:gd name="T27" fmla="*/ 66 h 759"/>
                <a:gd name="T28" fmla="*/ 814 w 1150"/>
                <a:gd name="T29" fmla="*/ 33 h 759"/>
                <a:gd name="T30" fmla="*/ 934 w 1150"/>
                <a:gd name="T31" fmla="*/ 42 h 759"/>
                <a:gd name="T32" fmla="*/ 892 w 1150"/>
                <a:gd name="T33" fmla="*/ 93 h 759"/>
                <a:gd name="T34" fmla="*/ 937 w 1150"/>
                <a:gd name="T35" fmla="*/ 180 h 759"/>
                <a:gd name="T36" fmla="*/ 1006 w 1150"/>
                <a:gd name="T37" fmla="*/ 348 h 759"/>
                <a:gd name="T38" fmla="*/ 1063 w 1150"/>
                <a:gd name="T39" fmla="*/ 387 h 759"/>
                <a:gd name="T40" fmla="*/ 1081 w 1150"/>
                <a:gd name="T41" fmla="*/ 411 h 759"/>
                <a:gd name="T42" fmla="*/ 1093 w 1150"/>
                <a:gd name="T43" fmla="*/ 486 h 759"/>
                <a:gd name="T44" fmla="*/ 1150 w 1150"/>
                <a:gd name="T45" fmla="*/ 666 h 759"/>
                <a:gd name="T46" fmla="*/ 1096 w 1150"/>
                <a:gd name="T47" fmla="*/ 660 h 759"/>
                <a:gd name="T48" fmla="*/ 1030 w 1150"/>
                <a:gd name="T49" fmla="*/ 648 h 759"/>
                <a:gd name="T50" fmla="*/ 901 w 1150"/>
                <a:gd name="T51" fmla="*/ 621 h 759"/>
                <a:gd name="T52" fmla="*/ 793 w 1150"/>
                <a:gd name="T53" fmla="*/ 618 h 759"/>
                <a:gd name="T54" fmla="*/ 727 w 1150"/>
                <a:gd name="T55" fmla="*/ 651 h 759"/>
                <a:gd name="T56" fmla="*/ 712 w 1150"/>
                <a:gd name="T57" fmla="*/ 702 h 759"/>
                <a:gd name="T58" fmla="*/ 646 w 1150"/>
                <a:gd name="T59" fmla="*/ 702 h 759"/>
                <a:gd name="T60" fmla="*/ 610 w 1150"/>
                <a:gd name="T61" fmla="*/ 672 h 759"/>
                <a:gd name="T62" fmla="*/ 517 w 1150"/>
                <a:gd name="T63" fmla="*/ 627 h 759"/>
                <a:gd name="T64" fmla="*/ 508 w 1150"/>
                <a:gd name="T65" fmla="*/ 576 h 759"/>
                <a:gd name="T66" fmla="*/ 532 w 1150"/>
                <a:gd name="T67" fmla="*/ 519 h 759"/>
                <a:gd name="T68" fmla="*/ 499 w 1150"/>
                <a:gd name="T69" fmla="*/ 465 h 759"/>
                <a:gd name="T70" fmla="*/ 415 w 1150"/>
                <a:gd name="T71" fmla="*/ 417 h 759"/>
                <a:gd name="T72" fmla="*/ 343 w 1150"/>
                <a:gd name="T73" fmla="*/ 369 h 759"/>
                <a:gd name="T74" fmla="*/ 193 w 1150"/>
                <a:gd name="T75" fmla="*/ 432 h 759"/>
                <a:gd name="T76" fmla="*/ 148 w 1150"/>
                <a:gd name="T77" fmla="*/ 462 h 759"/>
                <a:gd name="T78" fmla="*/ 94 w 1150"/>
                <a:gd name="T79" fmla="*/ 375 h 759"/>
                <a:gd name="connsiteX0" fmla="*/ 575 w 9992"/>
                <a:gd name="connsiteY0" fmla="*/ 4625 h 9764"/>
                <a:gd name="connsiteX1" fmla="*/ 522 w 9992"/>
                <a:gd name="connsiteY1" fmla="*/ 4506 h 9764"/>
                <a:gd name="connsiteX2" fmla="*/ 314 w 9992"/>
                <a:gd name="connsiteY2" fmla="*/ 4032 h 9764"/>
                <a:gd name="connsiteX3" fmla="*/ 157 w 9992"/>
                <a:gd name="connsiteY3" fmla="*/ 3913 h 9764"/>
                <a:gd name="connsiteX4" fmla="*/ 1 w 9992"/>
                <a:gd name="connsiteY4" fmla="*/ 3518 h 9764"/>
                <a:gd name="connsiteX5" fmla="*/ 470 w 9992"/>
                <a:gd name="connsiteY5" fmla="*/ 3043 h 9764"/>
                <a:gd name="connsiteX6" fmla="*/ 627 w 9992"/>
                <a:gd name="connsiteY6" fmla="*/ 2372 h 9764"/>
                <a:gd name="connsiteX7" fmla="*/ 705 w 9992"/>
                <a:gd name="connsiteY7" fmla="*/ 2016 h 9764"/>
                <a:gd name="connsiteX8" fmla="*/ 1070 w 9992"/>
                <a:gd name="connsiteY8" fmla="*/ 2016 h 9764"/>
                <a:gd name="connsiteX9" fmla="*/ 1357 w 9992"/>
                <a:gd name="connsiteY9" fmla="*/ 1739 h 9764"/>
                <a:gd name="connsiteX10" fmla="*/ 1592 w 9992"/>
                <a:gd name="connsiteY10" fmla="*/ 1462 h 9764"/>
                <a:gd name="connsiteX11" fmla="*/ 1827 w 9992"/>
                <a:gd name="connsiteY11" fmla="*/ 1344 h 9764"/>
                <a:gd name="connsiteX12" fmla="*/ 2296 w 9992"/>
                <a:gd name="connsiteY12" fmla="*/ 1265 h 9764"/>
                <a:gd name="connsiteX13" fmla="*/ 2688 w 9992"/>
                <a:gd name="connsiteY13" fmla="*/ 1225 h 9764"/>
                <a:gd name="connsiteX14" fmla="*/ 2662 w 9992"/>
                <a:gd name="connsiteY14" fmla="*/ 909 h 9764"/>
                <a:gd name="connsiteX15" fmla="*/ 2505 w 9992"/>
                <a:gd name="connsiteY15" fmla="*/ 672 h 9764"/>
                <a:gd name="connsiteX16" fmla="*/ 2870 w 9992"/>
                <a:gd name="connsiteY16" fmla="*/ 277 h 9764"/>
                <a:gd name="connsiteX17" fmla="*/ 3131 w 9992"/>
                <a:gd name="connsiteY17" fmla="*/ 198 h 9764"/>
                <a:gd name="connsiteX18" fmla="*/ 3183 w 9992"/>
                <a:gd name="connsiteY18" fmla="*/ 79 h 9764"/>
                <a:gd name="connsiteX19" fmla="*/ 3470 w 9992"/>
                <a:gd name="connsiteY19" fmla="*/ 0 h 9764"/>
                <a:gd name="connsiteX20" fmla="*/ 3888 w 9992"/>
                <a:gd name="connsiteY20" fmla="*/ 79 h 9764"/>
                <a:gd name="connsiteX21" fmla="*/ 3966 w 9992"/>
                <a:gd name="connsiteY21" fmla="*/ 435 h 9764"/>
                <a:gd name="connsiteX22" fmla="*/ 4201 w 9992"/>
                <a:gd name="connsiteY22" fmla="*/ 672 h 9764"/>
                <a:gd name="connsiteX23" fmla="*/ 4757 w 9992"/>
                <a:gd name="connsiteY23" fmla="*/ 92 h 9764"/>
                <a:gd name="connsiteX24" fmla="*/ 5035 w 9992"/>
                <a:gd name="connsiteY24" fmla="*/ 198 h 9764"/>
                <a:gd name="connsiteX25" fmla="*/ 5479 w 9992"/>
                <a:gd name="connsiteY25" fmla="*/ 395 h 9764"/>
                <a:gd name="connsiteX26" fmla="*/ 6105 w 9992"/>
                <a:gd name="connsiteY26" fmla="*/ 751 h 9764"/>
                <a:gd name="connsiteX27" fmla="*/ 6496 w 9992"/>
                <a:gd name="connsiteY27" fmla="*/ 870 h 9764"/>
                <a:gd name="connsiteX28" fmla="*/ 6966 w 9992"/>
                <a:gd name="connsiteY28" fmla="*/ 830 h 9764"/>
                <a:gd name="connsiteX29" fmla="*/ 7070 w 9992"/>
                <a:gd name="connsiteY29" fmla="*/ 435 h 9764"/>
                <a:gd name="connsiteX30" fmla="*/ 7983 w 9992"/>
                <a:gd name="connsiteY30" fmla="*/ 514 h 9764"/>
                <a:gd name="connsiteX31" fmla="*/ 8114 w 9992"/>
                <a:gd name="connsiteY31" fmla="*/ 553 h 9764"/>
                <a:gd name="connsiteX32" fmla="*/ 7905 w 9992"/>
                <a:gd name="connsiteY32" fmla="*/ 791 h 9764"/>
                <a:gd name="connsiteX33" fmla="*/ 7749 w 9992"/>
                <a:gd name="connsiteY33" fmla="*/ 1225 h 9764"/>
                <a:gd name="connsiteX34" fmla="*/ 8035 w 9992"/>
                <a:gd name="connsiteY34" fmla="*/ 1739 h 9764"/>
                <a:gd name="connsiteX35" fmla="*/ 8140 w 9992"/>
                <a:gd name="connsiteY35" fmla="*/ 2372 h 9764"/>
                <a:gd name="connsiteX36" fmla="*/ 8270 w 9992"/>
                <a:gd name="connsiteY36" fmla="*/ 3281 h 9764"/>
                <a:gd name="connsiteX37" fmla="*/ 8740 w 9992"/>
                <a:gd name="connsiteY37" fmla="*/ 4585 h 9764"/>
                <a:gd name="connsiteX38" fmla="*/ 9027 w 9992"/>
                <a:gd name="connsiteY38" fmla="*/ 4941 h 9764"/>
                <a:gd name="connsiteX39" fmla="*/ 9235 w 9992"/>
                <a:gd name="connsiteY39" fmla="*/ 5099 h 9764"/>
                <a:gd name="connsiteX40" fmla="*/ 9314 w 9992"/>
                <a:gd name="connsiteY40" fmla="*/ 5178 h 9764"/>
                <a:gd name="connsiteX41" fmla="*/ 9392 w 9992"/>
                <a:gd name="connsiteY41" fmla="*/ 5415 h 9764"/>
                <a:gd name="connsiteX42" fmla="*/ 9470 w 9992"/>
                <a:gd name="connsiteY42" fmla="*/ 5810 h 9764"/>
                <a:gd name="connsiteX43" fmla="*/ 9496 w 9992"/>
                <a:gd name="connsiteY43" fmla="*/ 6403 h 9764"/>
                <a:gd name="connsiteX44" fmla="*/ 9705 w 9992"/>
                <a:gd name="connsiteY44" fmla="*/ 7984 h 9764"/>
                <a:gd name="connsiteX45" fmla="*/ 9992 w 9992"/>
                <a:gd name="connsiteY45" fmla="*/ 8775 h 9764"/>
                <a:gd name="connsiteX46" fmla="*/ 9679 w 9992"/>
                <a:gd name="connsiteY46" fmla="*/ 9130 h 9764"/>
                <a:gd name="connsiteX47" fmla="*/ 9522 w 9992"/>
                <a:gd name="connsiteY47" fmla="*/ 8696 h 9764"/>
                <a:gd name="connsiteX48" fmla="*/ 9366 w 9992"/>
                <a:gd name="connsiteY48" fmla="*/ 8538 h 9764"/>
                <a:gd name="connsiteX49" fmla="*/ 8949 w 9992"/>
                <a:gd name="connsiteY49" fmla="*/ 8538 h 9764"/>
                <a:gd name="connsiteX50" fmla="*/ 8427 w 9992"/>
                <a:gd name="connsiteY50" fmla="*/ 8458 h 9764"/>
                <a:gd name="connsiteX51" fmla="*/ 7827 w 9992"/>
                <a:gd name="connsiteY51" fmla="*/ 8182 h 9764"/>
                <a:gd name="connsiteX52" fmla="*/ 7201 w 9992"/>
                <a:gd name="connsiteY52" fmla="*/ 8340 h 9764"/>
                <a:gd name="connsiteX53" fmla="*/ 6888 w 9992"/>
                <a:gd name="connsiteY53" fmla="*/ 8142 h 9764"/>
                <a:gd name="connsiteX54" fmla="*/ 6575 w 9992"/>
                <a:gd name="connsiteY54" fmla="*/ 8221 h 9764"/>
                <a:gd name="connsiteX55" fmla="*/ 6314 w 9992"/>
                <a:gd name="connsiteY55" fmla="*/ 8577 h 9764"/>
                <a:gd name="connsiteX56" fmla="*/ 6079 w 9992"/>
                <a:gd name="connsiteY56" fmla="*/ 8893 h 9764"/>
                <a:gd name="connsiteX57" fmla="*/ 6183 w 9992"/>
                <a:gd name="connsiteY57" fmla="*/ 9249 h 9764"/>
                <a:gd name="connsiteX58" fmla="*/ 5609 w 9992"/>
                <a:gd name="connsiteY58" fmla="*/ 9565 h 9764"/>
                <a:gd name="connsiteX59" fmla="*/ 5609 w 9992"/>
                <a:gd name="connsiteY59" fmla="*/ 9249 h 9764"/>
                <a:gd name="connsiteX60" fmla="*/ 5270 w 9992"/>
                <a:gd name="connsiteY60" fmla="*/ 9209 h 9764"/>
                <a:gd name="connsiteX61" fmla="*/ 5296 w 9992"/>
                <a:gd name="connsiteY61" fmla="*/ 8854 h 9764"/>
                <a:gd name="connsiteX62" fmla="*/ 4853 w 9992"/>
                <a:gd name="connsiteY62" fmla="*/ 8261 h 9764"/>
                <a:gd name="connsiteX63" fmla="*/ 4488 w 9992"/>
                <a:gd name="connsiteY63" fmla="*/ 8261 h 9764"/>
                <a:gd name="connsiteX64" fmla="*/ 4514 w 9992"/>
                <a:gd name="connsiteY64" fmla="*/ 7905 h 9764"/>
                <a:gd name="connsiteX65" fmla="*/ 4409 w 9992"/>
                <a:gd name="connsiteY65" fmla="*/ 7589 h 9764"/>
                <a:gd name="connsiteX66" fmla="*/ 4201 w 9992"/>
                <a:gd name="connsiteY66" fmla="*/ 7233 h 9764"/>
                <a:gd name="connsiteX67" fmla="*/ 4618 w 9992"/>
                <a:gd name="connsiteY67" fmla="*/ 6838 h 9764"/>
                <a:gd name="connsiteX68" fmla="*/ 4775 w 9992"/>
                <a:gd name="connsiteY68" fmla="*/ 6245 h 9764"/>
                <a:gd name="connsiteX69" fmla="*/ 4331 w 9992"/>
                <a:gd name="connsiteY69" fmla="*/ 6126 h 9764"/>
                <a:gd name="connsiteX70" fmla="*/ 3809 w 9992"/>
                <a:gd name="connsiteY70" fmla="*/ 6008 h 9764"/>
                <a:gd name="connsiteX71" fmla="*/ 3601 w 9992"/>
                <a:gd name="connsiteY71" fmla="*/ 5494 h 9764"/>
                <a:gd name="connsiteX72" fmla="*/ 3105 w 9992"/>
                <a:gd name="connsiteY72" fmla="*/ 5020 h 9764"/>
                <a:gd name="connsiteX73" fmla="*/ 2975 w 9992"/>
                <a:gd name="connsiteY73" fmla="*/ 4862 h 9764"/>
                <a:gd name="connsiteX74" fmla="*/ 1983 w 9992"/>
                <a:gd name="connsiteY74" fmla="*/ 5257 h 9764"/>
                <a:gd name="connsiteX75" fmla="*/ 1670 w 9992"/>
                <a:gd name="connsiteY75" fmla="*/ 5692 h 9764"/>
                <a:gd name="connsiteX76" fmla="*/ 1488 w 9992"/>
                <a:gd name="connsiteY76" fmla="*/ 6126 h 9764"/>
                <a:gd name="connsiteX77" fmla="*/ 1279 w 9992"/>
                <a:gd name="connsiteY77" fmla="*/ 6087 h 9764"/>
                <a:gd name="connsiteX78" fmla="*/ 1149 w 9992"/>
                <a:gd name="connsiteY78" fmla="*/ 5257 h 9764"/>
                <a:gd name="connsiteX79" fmla="*/ 809 w 9992"/>
                <a:gd name="connsiteY79" fmla="*/ 4941 h 9764"/>
                <a:gd name="connsiteX80" fmla="*/ 575 w 9992"/>
                <a:gd name="connsiteY80" fmla="*/ 4625 h 9764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671 w 10000"/>
                <a:gd name="connsiteY75" fmla="*/ 5830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706 w 10000"/>
                <a:gd name="connsiteY75" fmla="*/ 5884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706 w 10000"/>
                <a:gd name="connsiteY75" fmla="*/ 5884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  <a:gd name="connsiteX0" fmla="*/ 575 w 10000"/>
                <a:gd name="connsiteY0" fmla="*/ 4737 h 10000"/>
                <a:gd name="connsiteX1" fmla="*/ 522 w 10000"/>
                <a:gd name="connsiteY1" fmla="*/ 4615 h 10000"/>
                <a:gd name="connsiteX2" fmla="*/ 314 w 10000"/>
                <a:gd name="connsiteY2" fmla="*/ 4129 h 10000"/>
                <a:gd name="connsiteX3" fmla="*/ 157 w 10000"/>
                <a:gd name="connsiteY3" fmla="*/ 4008 h 10000"/>
                <a:gd name="connsiteX4" fmla="*/ 1 w 10000"/>
                <a:gd name="connsiteY4" fmla="*/ 3603 h 10000"/>
                <a:gd name="connsiteX5" fmla="*/ 470 w 10000"/>
                <a:gd name="connsiteY5" fmla="*/ 3117 h 10000"/>
                <a:gd name="connsiteX6" fmla="*/ 628 w 10000"/>
                <a:gd name="connsiteY6" fmla="*/ 2429 h 10000"/>
                <a:gd name="connsiteX7" fmla="*/ 706 w 10000"/>
                <a:gd name="connsiteY7" fmla="*/ 2065 h 10000"/>
                <a:gd name="connsiteX8" fmla="*/ 1071 w 10000"/>
                <a:gd name="connsiteY8" fmla="*/ 2065 h 10000"/>
                <a:gd name="connsiteX9" fmla="*/ 1358 w 10000"/>
                <a:gd name="connsiteY9" fmla="*/ 1781 h 10000"/>
                <a:gd name="connsiteX10" fmla="*/ 1593 w 10000"/>
                <a:gd name="connsiteY10" fmla="*/ 1497 h 10000"/>
                <a:gd name="connsiteX11" fmla="*/ 1828 w 10000"/>
                <a:gd name="connsiteY11" fmla="*/ 1376 h 10000"/>
                <a:gd name="connsiteX12" fmla="*/ 2298 w 10000"/>
                <a:gd name="connsiteY12" fmla="*/ 1296 h 10000"/>
                <a:gd name="connsiteX13" fmla="*/ 2690 w 10000"/>
                <a:gd name="connsiteY13" fmla="*/ 1255 h 10000"/>
                <a:gd name="connsiteX14" fmla="*/ 2664 w 10000"/>
                <a:gd name="connsiteY14" fmla="*/ 931 h 10000"/>
                <a:gd name="connsiteX15" fmla="*/ 2507 w 10000"/>
                <a:gd name="connsiteY15" fmla="*/ 688 h 10000"/>
                <a:gd name="connsiteX16" fmla="*/ 2872 w 10000"/>
                <a:gd name="connsiteY16" fmla="*/ 284 h 10000"/>
                <a:gd name="connsiteX17" fmla="*/ 3134 w 10000"/>
                <a:gd name="connsiteY17" fmla="*/ 203 h 10000"/>
                <a:gd name="connsiteX18" fmla="*/ 3186 w 10000"/>
                <a:gd name="connsiteY18" fmla="*/ 81 h 10000"/>
                <a:gd name="connsiteX19" fmla="*/ 3473 w 10000"/>
                <a:gd name="connsiteY19" fmla="*/ 0 h 10000"/>
                <a:gd name="connsiteX20" fmla="*/ 3891 w 10000"/>
                <a:gd name="connsiteY20" fmla="*/ 81 h 10000"/>
                <a:gd name="connsiteX21" fmla="*/ 3969 w 10000"/>
                <a:gd name="connsiteY21" fmla="*/ 446 h 10000"/>
                <a:gd name="connsiteX22" fmla="*/ 4204 w 10000"/>
                <a:gd name="connsiteY22" fmla="*/ 688 h 10000"/>
                <a:gd name="connsiteX23" fmla="*/ 4761 w 10000"/>
                <a:gd name="connsiteY23" fmla="*/ 94 h 10000"/>
                <a:gd name="connsiteX24" fmla="*/ 5039 w 10000"/>
                <a:gd name="connsiteY24" fmla="*/ 203 h 10000"/>
                <a:gd name="connsiteX25" fmla="*/ 5483 w 10000"/>
                <a:gd name="connsiteY25" fmla="*/ 405 h 10000"/>
                <a:gd name="connsiteX26" fmla="*/ 6110 w 10000"/>
                <a:gd name="connsiteY26" fmla="*/ 769 h 10000"/>
                <a:gd name="connsiteX27" fmla="*/ 6501 w 10000"/>
                <a:gd name="connsiteY27" fmla="*/ 891 h 10000"/>
                <a:gd name="connsiteX28" fmla="*/ 6972 w 10000"/>
                <a:gd name="connsiteY28" fmla="*/ 850 h 10000"/>
                <a:gd name="connsiteX29" fmla="*/ 7076 w 10000"/>
                <a:gd name="connsiteY29" fmla="*/ 446 h 10000"/>
                <a:gd name="connsiteX30" fmla="*/ 7989 w 10000"/>
                <a:gd name="connsiteY30" fmla="*/ 526 h 10000"/>
                <a:gd name="connsiteX31" fmla="*/ 8120 w 10000"/>
                <a:gd name="connsiteY31" fmla="*/ 566 h 10000"/>
                <a:gd name="connsiteX32" fmla="*/ 7911 w 10000"/>
                <a:gd name="connsiteY32" fmla="*/ 810 h 10000"/>
                <a:gd name="connsiteX33" fmla="*/ 7755 w 10000"/>
                <a:gd name="connsiteY33" fmla="*/ 1255 h 10000"/>
                <a:gd name="connsiteX34" fmla="*/ 8041 w 10000"/>
                <a:gd name="connsiteY34" fmla="*/ 1781 h 10000"/>
                <a:gd name="connsiteX35" fmla="*/ 8147 w 10000"/>
                <a:gd name="connsiteY35" fmla="*/ 2429 h 10000"/>
                <a:gd name="connsiteX36" fmla="*/ 8277 w 10000"/>
                <a:gd name="connsiteY36" fmla="*/ 3360 h 10000"/>
                <a:gd name="connsiteX37" fmla="*/ 8747 w 10000"/>
                <a:gd name="connsiteY37" fmla="*/ 4696 h 10000"/>
                <a:gd name="connsiteX38" fmla="*/ 9034 w 10000"/>
                <a:gd name="connsiteY38" fmla="*/ 5060 h 10000"/>
                <a:gd name="connsiteX39" fmla="*/ 9242 w 10000"/>
                <a:gd name="connsiteY39" fmla="*/ 5222 h 10000"/>
                <a:gd name="connsiteX40" fmla="*/ 9321 w 10000"/>
                <a:gd name="connsiteY40" fmla="*/ 5303 h 10000"/>
                <a:gd name="connsiteX41" fmla="*/ 9400 w 10000"/>
                <a:gd name="connsiteY41" fmla="*/ 5546 h 10000"/>
                <a:gd name="connsiteX42" fmla="*/ 9478 w 10000"/>
                <a:gd name="connsiteY42" fmla="*/ 5950 h 10000"/>
                <a:gd name="connsiteX43" fmla="*/ 9504 w 10000"/>
                <a:gd name="connsiteY43" fmla="*/ 6558 h 10000"/>
                <a:gd name="connsiteX44" fmla="*/ 9713 w 10000"/>
                <a:gd name="connsiteY44" fmla="*/ 8177 h 10000"/>
                <a:gd name="connsiteX45" fmla="*/ 10000 w 10000"/>
                <a:gd name="connsiteY45" fmla="*/ 8987 h 10000"/>
                <a:gd name="connsiteX46" fmla="*/ 9687 w 10000"/>
                <a:gd name="connsiteY46" fmla="*/ 9351 h 10000"/>
                <a:gd name="connsiteX47" fmla="*/ 9530 w 10000"/>
                <a:gd name="connsiteY47" fmla="*/ 8906 h 10000"/>
                <a:gd name="connsiteX48" fmla="*/ 9373 w 10000"/>
                <a:gd name="connsiteY48" fmla="*/ 8744 h 10000"/>
                <a:gd name="connsiteX49" fmla="*/ 8956 w 10000"/>
                <a:gd name="connsiteY49" fmla="*/ 8744 h 10000"/>
                <a:gd name="connsiteX50" fmla="*/ 8434 w 10000"/>
                <a:gd name="connsiteY50" fmla="*/ 8662 h 10000"/>
                <a:gd name="connsiteX51" fmla="*/ 7833 w 10000"/>
                <a:gd name="connsiteY51" fmla="*/ 8380 h 10000"/>
                <a:gd name="connsiteX52" fmla="*/ 7207 w 10000"/>
                <a:gd name="connsiteY52" fmla="*/ 8542 h 10000"/>
                <a:gd name="connsiteX53" fmla="*/ 6894 w 10000"/>
                <a:gd name="connsiteY53" fmla="*/ 8339 h 10000"/>
                <a:gd name="connsiteX54" fmla="*/ 6580 w 10000"/>
                <a:gd name="connsiteY54" fmla="*/ 8420 h 10000"/>
                <a:gd name="connsiteX55" fmla="*/ 6319 w 10000"/>
                <a:gd name="connsiteY55" fmla="*/ 8784 h 10000"/>
                <a:gd name="connsiteX56" fmla="*/ 6084 w 10000"/>
                <a:gd name="connsiteY56" fmla="*/ 9108 h 10000"/>
                <a:gd name="connsiteX57" fmla="*/ 6188 w 10000"/>
                <a:gd name="connsiteY57" fmla="*/ 9473 h 10000"/>
                <a:gd name="connsiteX58" fmla="*/ 5613 w 10000"/>
                <a:gd name="connsiteY58" fmla="*/ 9796 h 10000"/>
                <a:gd name="connsiteX59" fmla="*/ 5613 w 10000"/>
                <a:gd name="connsiteY59" fmla="*/ 9473 h 10000"/>
                <a:gd name="connsiteX60" fmla="*/ 5274 w 10000"/>
                <a:gd name="connsiteY60" fmla="*/ 9432 h 10000"/>
                <a:gd name="connsiteX61" fmla="*/ 5300 w 10000"/>
                <a:gd name="connsiteY61" fmla="*/ 9068 h 10000"/>
                <a:gd name="connsiteX62" fmla="*/ 4857 w 10000"/>
                <a:gd name="connsiteY62" fmla="*/ 8461 h 10000"/>
                <a:gd name="connsiteX63" fmla="*/ 4492 w 10000"/>
                <a:gd name="connsiteY63" fmla="*/ 8461 h 10000"/>
                <a:gd name="connsiteX64" fmla="*/ 4518 w 10000"/>
                <a:gd name="connsiteY64" fmla="*/ 8096 h 10000"/>
                <a:gd name="connsiteX65" fmla="*/ 4413 w 10000"/>
                <a:gd name="connsiteY65" fmla="*/ 7772 h 10000"/>
                <a:gd name="connsiteX66" fmla="*/ 4204 w 10000"/>
                <a:gd name="connsiteY66" fmla="*/ 7408 h 10000"/>
                <a:gd name="connsiteX67" fmla="*/ 4622 w 10000"/>
                <a:gd name="connsiteY67" fmla="*/ 7003 h 10000"/>
                <a:gd name="connsiteX68" fmla="*/ 4779 w 10000"/>
                <a:gd name="connsiteY68" fmla="*/ 6396 h 10000"/>
                <a:gd name="connsiteX69" fmla="*/ 4334 w 10000"/>
                <a:gd name="connsiteY69" fmla="*/ 6274 h 10000"/>
                <a:gd name="connsiteX70" fmla="*/ 3812 w 10000"/>
                <a:gd name="connsiteY70" fmla="*/ 6153 h 10000"/>
                <a:gd name="connsiteX71" fmla="*/ 3604 w 10000"/>
                <a:gd name="connsiteY71" fmla="*/ 5627 h 10000"/>
                <a:gd name="connsiteX72" fmla="*/ 3107 w 10000"/>
                <a:gd name="connsiteY72" fmla="*/ 5141 h 10000"/>
                <a:gd name="connsiteX73" fmla="*/ 2977 w 10000"/>
                <a:gd name="connsiteY73" fmla="*/ 4980 h 10000"/>
                <a:gd name="connsiteX74" fmla="*/ 1985 w 10000"/>
                <a:gd name="connsiteY74" fmla="*/ 5384 h 10000"/>
                <a:gd name="connsiteX75" fmla="*/ 1706 w 10000"/>
                <a:gd name="connsiteY75" fmla="*/ 5884 h 10000"/>
                <a:gd name="connsiteX76" fmla="*/ 1489 w 10000"/>
                <a:gd name="connsiteY76" fmla="*/ 6274 h 10000"/>
                <a:gd name="connsiteX77" fmla="*/ 1280 w 10000"/>
                <a:gd name="connsiteY77" fmla="*/ 6234 h 10000"/>
                <a:gd name="connsiteX78" fmla="*/ 1150 w 10000"/>
                <a:gd name="connsiteY78" fmla="*/ 5384 h 10000"/>
                <a:gd name="connsiteX79" fmla="*/ 810 w 10000"/>
                <a:gd name="connsiteY79" fmla="*/ 5060 h 10000"/>
                <a:gd name="connsiteX80" fmla="*/ 575 w 10000"/>
                <a:gd name="connsiteY80" fmla="*/ 47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000" h="10000">
                  <a:moveTo>
                    <a:pt x="575" y="4737"/>
                  </a:moveTo>
                  <a:cubicBezTo>
                    <a:pt x="557" y="4696"/>
                    <a:pt x="549" y="4642"/>
                    <a:pt x="522" y="4615"/>
                  </a:cubicBezTo>
                  <a:cubicBezTo>
                    <a:pt x="479" y="4507"/>
                    <a:pt x="375" y="4237"/>
                    <a:pt x="314" y="4129"/>
                  </a:cubicBezTo>
                  <a:cubicBezTo>
                    <a:pt x="270" y="4075"/>
                    <a:pt x="209" y="4062"/>
                    <a:pt x="157" y="4008"/>
                  </a:cubicBezTo>
                  <a:cubicBezTo>
                    <a:pt x="105" y="3940"/>
                    <a:pt x="-8" y="3656"/>
                    <a:pt x="1" y="3603"/>
                  </a:cubicBezTo>
                  <a:cubicBezTo>
                    <a:pt x="53" y="3455"/>
                    <a:pt x="366" y="3346"/>
                    <a:pt x="470" y="3117"/>
                  </a:cubicBezTo>
                  <a:cubicBezTo>
                    <a:pt x="645" y="2941"/>
                    <a:pt x="549" y="2685"/>
                    <a:pt x="628" y="2429"/>
                  </a:cubicBezTo>
                  <a:cubicBezTo>
                    <a:pt x="654" y="2334"/>
                    <a:pt x="645" y="2091"/>
                    <a:pt x="706" y="2065"/>
                  </a:cubicBezTo>
                  <a:cubicBezTo>
                    <a:pt x="810" y="1903"/>
                    <a:pt x="923" y="2146"/>
                    <a:pt x="1071" y="2065"/>
                  </a:cubicBezTo>
                  <a:cubicBezTo>
                    <a:pt x="1080" y="1984"/>
                    <a:pt x="1323" y="1849"/>
                    <a:pt x="1358" y="1781"/>
                  </a:cubicBezTo>
                  <a:cubicBezTo>
                    <a:pt x="1384" y="1741"/>
                    <a:pt x="1558" y="1512"/>
                    <a:pt x="1593" y="1497"/>
                  </a:cubicBezTo>
                  <a:cubicBezTo>
                    <a:pt x="1645" y="1444"/>
                    <a:pt x="1767" y="1403"/>
                    <a:pt x="1828" y="1376"/>
                  </a:cubicBezTo>
                  <a:cubicBezTo>
                    <a:pt x="1977" y="1309"/>
                    <a:pt x="2142" y="1336"/>
                    <a:pt x="2298" y="1296"/>
                  </a:cubicBezTo>
                  <a:cubicBezTo>
                    <a:pt x="2429" y="1309"/>
                    <a:pt x="2637" y="1484"/>
                    <a:pt x="2690" y="1255"/>
                  </a:cubicBezTo>
                  <a:cubicBezTo>
                    <a:pt x="2646" y="1053"/>
                    <a:pt x="2777" y="1012"/>
                    <a:pt x="2664" y="931"/>
                  </a:cubicBezTo>
                  <a:cubicBezTo>
                    <a:pt x="2611" y="891"/>
                    <a:pt x="2507" y="688"/>
                    <a:pt x="2507" y="688"/>
                  </a:cubicBezTo>
                  <a:cubicBezTo>
                    <a:pt x="2585" y="188"/>
                    <a:pt x="2516" y="365"/>
                    <a:pt x="2872" y="284"/>
                  </a:cubicBezTo>
                  <a:cubicBezTo>
                    <a:pt x="2977" y="229"/>
                    <a:pt x="3037" y="270"/>
                    <a:pt x="3134" y="203"/>
                  </a:cubicBezTo>
                  <a:cubicBezTo>
                    <a:pt x="3186" y="175"/>
                    <a:pt x="3152" y="108"/>
                    <a:pt x="3186" y="81"/>
                  </a:cubicBezTo>
                  <a:cubicBezTo>
                    <a:pt x="3238" y="54"/>
                    <a:pt x="3360" y="0"/>
                    <a:pt x="3473" y="0"/>
                  </a:cubicBezTo>
                  <a:cubicBezTo>
                    <a:pt x="3656" y="13"/>
                    <a:pt x="3717" y="0"/>
                    <a:pt x="3891" y="81"/>
                  </a:cubicBezTo>
                  <a:cubicBezTo>
                    <a:pt x="3960" y="108"/>
                    <a:pt x="3925" y="351"/>
                    <a:pt x="3969" y="446"/>
                  </a:cubicBezTo>
                  <a:cubicBezTo>
                    <a:pt x="4021" y="566"/>
                    <a:pt x="4059" y="695"/>
                    <a:pt x="4204" y="688"/>
                  </a:cubicBezTo>
                  <a:cubicBezTo>
                    <a:pt x="4880" y="657"/>
                    <a:pt x="4718" y="740"/>
                    <a:pt x="4761" y="94"/>
                  </a:cubicBezTo>
                  <a:cubicBezTo>
                    <a:pt x="4848" y="121"/>
                    <a:pt x="4970" y="122"/>
                    <a:pt x="5039" y="203"/>
                  </a:cubicBezTo>
                  <a:cubicBezTo>
                    <a:pt x="5187" y="351"/>
                    <a:pt x="5283" y="365"/>
                    <a:pt x="5483" y="405"/>
                  </a:cubicBezTo>
                  <a:cubicBezTo>
                    <a:pt x="5710" y="634"/>
                    <a:pt x="5858" y="702"/>
                    <a:pt x="6110" y="769"/>
                  </a:cubicBezTo>
                  <a:cubicBezTo>
                    <a:pt x="6232" y="810"/>
                    <a:pt x="6501" y="891"/>
                    <a:pt x="6501" y="891"/>
                  </a:cubicBezTo>
                  <a:cubicBezTo>
                    <a:pt x="6658" y="877"/>
                    <a:pt x="6814" y="904"/>
                    <a:pt x="6972" y="850"/>
                  </a:cubicBezTo>
                  <a:cubicBezTo>
                    <a:pt x="7041" y="823"/>
                    <a:pt x="6981" y="499"/>
                    <a:pt x="7076" y="446"/>
                  </a:cubicBezTo>
                  <a:cubicBezTo>
                    <a:pt x="7389" y="647"/>
                    <a:pt x="7685" y="647"/>
                    <a:pt x="7989" y="526"/>
                  </a:cubicBezTo>
                  <a:cubicBezTo>
                    <a:pt x="8033" y="540"/>
                    <a:pt x="8085" y="513"/>
                    <a:pt x="8120" y="566"/>
                  </a:cubicBezTo>
                  <a:cubicBezTo>
                    <a:pt x="8182" y="662"/>
                    <a:pt x="7911" y="810"/>
                    <a:pt x="7911" y="810"/>
                  </a:cubicBezTo>
                  <a:cubicBezTo>
                    <a:pt x="7876" y="972"/>
                    <a:pt x="7807" y="1106"/>
                    <a:pt x="7755" y="1255"/>
                  </a:cubicBezTo>
                  <a:cubicBezTo>
                    <a:pt x="7798" y="1457"/>
                    <a:pt x="7955" y="1619"/>
                    <a:pt x="8041" y="1781"/>
                  </a:cubicBezTo>
                  <a:cubicBezTo>
                    <a:pt x="8129" y="1930"/>
                    <a:pt x="8102" y="2240"/>
                    <a:pt x="8147" y="2429"/>
                  </a:cubicBezTo>
                  <a:cubicBezTo>
                    <a:pt x="8120" y="2874"/>
                    <a:pt x="8199" y="2982"/>
                    <a:pt x="8277" y="3360"/>
                  </a:cubicBezTo>
                  <a:cubicBezTo>
                    <a:pt x="8120" y="4980"/>
                    <a:pt x="8251" y="4818"/>
                    <a:pt x="8747" y="4696"/>
                  </a:cubicBezTo>
                  <a:cubicBezTo>
                    <a:pt x="8842" y="4750"/>
                    <a:pt x="8938" y="5006"/>
                    <a:pt x="9034" y="5060"/>
                  </a:cubicBezTo>
                  <a:cubicBezTo>
                    <a:pt x="9060" y="5114"/>
                    <a:pt x="9208" y="5168"/>
                    <a:pt x="9242" y="5222"/>
                  </a:cubicBezTo>
                  <a:cubicBezTo>
                    <a:pt x="9269" y="5262"/>
                    <a:pt x="9303" y="5262"/>
                    <a:pt x="9321" y="5303"/>
                  </a:cubicBezTo>
                  <a:cubicBezTo>
                    <a:pt x="9356" y="5371"/>
                    <a:pt x="9364" y="5465"/>
                    <a:pt x="9400" y="5546"/>
                  </a:cubicBezTo>
                  <a:cubicBezTo>
                    <a:pt x="9426" y="5681"/>
                    <a:pt x="9478" y="5950"/>
                    <a:pt x="9478" y="5950"/>
                  </a:cubicBezTo>
                  <a:cubicBezTo>
                    <a:pt x="9312" y="6127"/>
                    <a:pt x="9461" y="6342"/>
                    <a:pt x="9504" y="6558"/>
                  </a:cubicBezTo>
                  <a:cubicBezTo>
                    <a:pt x="9609" y="8015"/>
                    <a:pt x="9713" y="7489"/>
                    <a:pt x="9713" y="8177"/>
                  </a:cubicBezTo>
                  <a:cubicBezTo>
                    <a:pt x="9748" y="8474"/>
                    <a:pt x="9713" y="8784"/>
                    <a:pt x="10000" y="8987"/>
                  </a:cubicBezTo>
                  <a:cubicBezTo>
                    <a:pt x="9878" y="9055"/>
                    <a:pt x="9817" y="9284"/>
                    <a:pt x="9687" y="9351"/>
                  </a:cubicBezTo>
                  <a:cubicBezTo>
                    <a:pt x="9643" y="9136"/>
                    <a:pt x="9635" y="9027"/>
                    <a:pt x="9530" y="8906"/>
                  </a:cubicBezTo>
                  <a:lnTo>
                    <a:pt x="9373" y="8744"/>
                  </a:lnTo>
                  <a:cubicBezTo>
                    <a:pt x="9208" y="8758"/>
                    <a:pt x="9121" y="8771"/>
                    <a:pt x="8956" y="8744"/>
                  </a:cubicBezTo>
                  <a:cubicBezTo>
                    <a:pt x="8721" y="8784"/>
                    <a:pt x="8642" y="8784"/>
                    <a:pt x="8434" y="8662"/>
                  </a:cubicBezTo>
                  <a:cubicBezTo>
                    <a:pt x="8260" y="8568"/>
                    <a:pt x="8015" y="8447"/>
                    <a:pt x="7833" y="8380"/>
                  </a:cubicBezTo>
                  <a:cubicBezTo>
                    <a:pt x="7633" y="8434"/>
                    <a:pt x="7398" y="8447"/>
                    <a:pt x="7207" y="8542"/>
                  </a:cubicBezTo>
                  <a:cubicBezTo>
                    <a:pt x="7041" y="8555"/>
                    <a:pt x="6981" y="8339"/>
                    <a:pt x="6894" y="8339"/>
                  </a:cubicBezTo>
                  <a:cubicBezTo>
                    <a:pt x="6840" y="8380"/>
                    <a:pt x="6632" y="8393"/>
                    <a:pt x="6580" y="8420"/>
                  </a:cubicBezTo>
                  <a:cubicBezTo>
                    <a:pt x="6501" y="8501"/>
                    <a:pt x="6414" y="8677"/>
                    <a:pt x="6319" y="8784"/>
                  </a:cubicBezTo>
                  <a:cubicBezTo>
                    <a:pt x="6293" y="8865"/>
                    <a:pt x="6110" y="9014"/>
                    <a:pt x="6084" y="9108"/>
                  </a:cubicBezTo>
                  <a:cubicBezTo>
                    <a:pt x="6075" y="9149"/>
                    <a:pt x="6188" y="9473"/>
                    <a:pt x="6188" y="9473"/>
                  </a:cubicBezTo>
                  <a:cubicBezTo>
                    <a:pt x="6058" y="9877"/>
                    <a:pt x="6162" y="10242"/>
                    <a:pt x="5613" y="9796"/>
                  </a:cubicBezTo>
                  <a:cubicBezTo>
                    <a:pt x="5605" y="9675"/>
                    <a:pt x="5667" y="9567"/>
                    <a:pt x="5613" y="9473"/>
                  </a:cubicBezTo>
                  <a:cubicBezTo>
                    <a:pt x="5544" y="9351"/>
                    <a:pt x="5274" y="9432"/>
                    <a:pt x="5274" y="9432"/>
                  </a:cubicBezTo>
                  <a:cubicBezTo>
                    <a:pt x="5083" y="9337"/>
                    <a:pt x="5396" y="9621"/>
                    <a:pt x="5300" y="9068"/>
                  </a:cubicBezTo>
                  <a:cubicBezTo>
                    <a:pt x="5266" y="8852"/>
                    <a:pt x="4987" y="8501"/>
                    <a:pt x="4857" y="8461"/>
                  </a:cubicBezTo>
                  <a:cubicBezTo>
                    <a:pt x="4683" y="8501"/>
                    <a:pt x="4639" y="8609"/>
                    <a:pt x="4492" y="8461"/>
                  </a:cubicBezTo>
                  <a:cubicBezTo>
                    <a:pt x="4405" y="8420"/>
                    <a:pt x="4544" y="8271"/>
                    <a:pt x="4518" y="8096"/>
                  </a:cubicBezTo>
                  <a:cubicBezTo>
                    <a:pt x="4492" y="7975"/>
                    <a:pt x="4466" y="7880"/>
                    <a:pt x="4413" y="7772"/>
                  </a:cubicBezTo>
                  <a:cubicBezTo>
                    <a:pt x="4360" y="7665"/>
                    <a:pt x="4169" y="7530"/>
                    <a:pt x="4204" y="7408"/>
                  </a:cubicBezTo>
                  <a:cubicBezTo>
                    <a:pt x="4334" y="7125"/>
                    <a:pt x="4360" y="7206"/>
                    <a:pt x="4622" y="7003"/>
                  </a:cubicBezTo>
                  <a:cubicBezTo>
                    <a:pt x="4648" y="6841"/>
                    <a:pt x="4753" y="6800"/>
                    <a:pt x="4779" y="6396"/>
                  </a:cubicBezTo>
                  <a:cubicBezTo>
                    <a:pt x="4666" y="6274"/>
                    <a:pt x="4466" y="6342"/>
                    <a:pt x="4334" y="6274"/>
                  </a:cubicBezTo>
                  <a:cubicBezTo>
                    <a:pt x="4152" y="6153"/>
                    <a:pt x="3995" y="6247"/>
                    <a:pt x="3812" y="6153"/>
                  </a:cubicBezTo>
                  <a:cubicBezTo>
                    <a:pt x="3769" y="5937"/>
                    <a:pt x="3656" y="5830"/>
                    <a:pt x="3604" y="5627"/>
                  </a:cubicBezTo>
                  <a:cubicBezTo>
                    <a:pt x="3525" y="5424"/>
                    <a:pt x="3291" y="5222"/>
                    <a:pt x="3107" y="5141"/>
                  </a:cubicBezTo>
                  <a:cubicBezTo>
                    <a:pt x="3055" y="5114"/>
                    <a:pt x="3029" y="5006"/>
                    <a:pt x="2977" y="4980"/>
                  </a:cubicBezTo>
                  <a:cubicBezTo>
                    <a:pt x="2220" y="5181"/>
                    <a:pt x="2298" y="5141"/>
                    <a:pt x="1985" y="5384"/>
                  </a:cubicBezTo>
                  <a:cubicBezTo>
                    <a:pt x="1802" y="5696"/>
                    <a:pt x="1767" y="5625"/>
                    <a:pt x="1706" y="5884"/>
                  </a:cubicBezTo>
                  <a:cubicBezTo>
                    <a:pt x="1532" y="6059"/>
                    <a:pt x="1689" y="6167"/>
                    <a:pt x="1489" y="6274"/>
                  </a:cubicBezTo>
                  <a:cubicBezTo>
                    <a:pt x="1419" y="6261"/>
                    <a:pt x="1332" y="6302"/>
                    <a:pt x="1280" y="6234"/>
                  </a:cubicBezTo>
                  <a:cubicBezTo>
                    <a:pt x="1236" y="6180"/>
                    <a:pt x="1228" y="5668"/>
                    <a:pt x="1150" y="5384"/>
                  </a:cubicBezTo>
                  <a:cubicBezTo>
                    <a:pt x="993" y="5330"/>
                    <a:pt x="1002" y="5114"/>
                    <a:pt x="810" y="5060"/>
                  </a:cubicBezTo>
                  <a:cubicBezTo>
                    <a:pt x="715" y="4952"/>
                    <a:pt x="618" y="4803"/>
                    <a:pt x="575" y="47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5581040" y="3305507"/>
              <a:ext cx="651498" cy="958223"/>
            </a:xfrm>
            <a:custGeom>
              <a:avLst/>
              <a:gdLst>
                <a:gd name="T0" fmla="*/ 48 w 587"/>
                <a:gd name="T1" fmla="*/ 739 h 862"/>
                <a:gd name="T2" fmla="*/ 108 w 587"/>
                <a:gd name="T3" fmla="*/ 745 h 862"/>
                <a:gd name="T4" fmla="*/ 273 w 587"/>
                <a:gd name="T5" fmla="*/ 748 h 862"/>
                <a:gd name="T6" fmla="*/ 306 w 587"/>
                <a:gd name="T7" fmla="*/ 778 h 862"/>
                <a:gd name="T8" fmla="*/ 363 w 587"/>
                <a:gd name="T9" fmla="*/ 841 h 862"/>
                <a:gd name="T10" fmla="*/ 408 w 587"/>
                <a:gd name="T11" fmla="*/ 805 h 862"/>
                <a:gd name="T12" fmla="*/ 489 w 587"/>
                <a:gd name="T13" fmla="*/ 817 h 862"/>
                <a:gd name="T14" fmla="*/ 528 w 587"/>
                <a:gd name="T15" fmla="*/ 862 h 862"/>
                <a:gd name="T16" fmla="*/ 582 w 587"/>
                <a:gd name="T17" fmla="*/ 772 h 862"/>
                <a:gd name="T18" fmla="*/ 561 w 587"/>
                <a:gd name="T19" fmla="*/ 739 h 862"/>
                <a:gd name="T20" fmla="*/ 519 w 587"/>
                <a:gd name="T21" fmla="*/ 685 h 862"/>
                <a:gd name="T22" fmla="*/ 492 w 587"/>
                <a:gd name="T23" fmla="*/ 637 h 862"/>
                <a:gd name="T24" fmla="*/ 420 w 587"/>
                <a:gd name="T25" fmla="*/ 553 h 862"/>
                <a:gd name="T26" fmla="*/ 372 w 587"/>
                <a:gd name="T27" fmla="*/ 526 h 862"/>
                <a:gd name="T28" fmla="*/ 315 w 587"/>
                <a:gd name="T29" fmla="*/ 442 h 862"/>
                <a:gd name="T30" fmla="*/ 276 w 587"/>
                <a:gd name="T31" fmla="*/ 403 h 862"/>
                <a:gd name="T32" fmla="*/ 309 w 587"/>
                <a:gd name="T33" fmla="*/ 337 h 862"/>
                <a:gd name="T34" fmla="*/ 333 w 587"/>
                <a:gd name="T35" fmla="*/ 274 h 862"/>
                <a:gd name="T36" fmla="*/ 393 w 587"/>
                <a:gd name="T37" fmla="*/ 325 h 862"/>
                <a:gd name="T38" fmla="*/ 423 w 587"/>
                <a:gd name="T39" fmla="*/ 262 h 862"/>
                <a:gd name="T40" fmla="*/ 462 w 587"/>
                <a:gd name="T41" fmla="*/ 148 h 862"/>
                <a:gd name="T42" fmla="*/ 450 w 587"/>
                <a:gd name="T43" fmla="*/ 16 h 862"/>
                <a:gd name="T44" fmla="*/ 228 w 587"/>
                <a:gd name="T45" fmla="*/ 16 h 862"/>
                <a:gd name="T46" fmla="*/ 180 w 587"/>
                <a:gd name="T47" fmla="*/ 76 h 862"/>
                <a:gd name="T48" fmla="*/ 180 w 587"/>
                <a:gd name="T49" fmla="*/ 106 h 862"/>
                <a:gd name="T50" fmla="*/ 165 w 587"/>
                <a:gd name="T51" fmla="*/ 184 h 862"/>
                <a:gd name="T52" fmla="*/ 243 w 587"/>
                <a:gd name="T53" fmla="*/ 259 h 862"/>
                <a:gd name="T54" fmla="*/ 222 w 587"/>
                <a:gd name="T55" fmla="*/ 325 h 862"/>
                <a:gd name="T56" fmla="*/ 201 w 587"/>
                <a:gd name="T57" fmla="*/ 406 h 862"/>
                <a:gd name="T58" fmla="*/ 156 w 587"/>
                <a:gd name="T59" fmla="*/ 490 h 862"/>
                <a:gd name="T60" fmla="*/ 84 w 587"/>
                <a:gd name="T61" fmla="*/ 538 h 862"/>
                <a:gd name="T62" fmla="*/ 33 w 587"/>
                <a:gd name="T63" fmla="*/ 625 h 862"/>
                <a:gd name="T64" fmla="*/ 39 w 587"/>
                <a:gd name="T65" fmla="*/ 685 h 862"/>
                <a:gd name="connsiteX0" fmla="*/ 664 w 9915"/>
                <a:gd name="connsiteY0" fmla="*/ 7871 h 9924"/>
                <a:gd name="connsiteX1" fmla="*/ 818 w 9915"/>
                <a:gd name="connsiteY1" fmla="*/ 8497 h 9924"/>
                <a:gd name="connsiteX2" fmla="*/ 1124 w 9915"/>
                <a:gd name="connsiteY2" fmla="*/ 8567 h 9924"/>
                <a:gd name="connsiteX3" fmla="*/ 1840 w 9915"/>
                <a:gd name="connsiteY3" fmla="*/ 8567 h 9924"/>
                <a:gd name="connsiteX4" fmla="*/ 3015 w 9915"/>
                <a:gd name="connsiteY4" fmla="*/ 8601 h 9924"/>
                <a:gd name="connsiteX5" fmla="*/ 4651 w 9915"/>
                <a:gd name="connsiteY5" fmla="*/ 8601 h 9924"/>
                <a:gd name="connsiteX6" fmla="*/ 4753 w 9915"/>
                <a:gd name="connsiteY6" fmla="*/ 8706 h 9924"/>
                <a:gd name="connsiteX7" fmla="*/ 5213 w 9915"/>
                <a:gd name="connsiteY7" fmla="*/ 8950 h 9924"/>
                <a:gd name="connsiteX8" fmla="*/ 5877 w 9915"/>
                <a:gd name="connsiteY8" fmla="*/ 9228 h 9924"/>
                <a:gd name="connsiteX9" fmla="*/ 6184 w 9915"/>
                <a:gd name="connsiteY9" fmla="*/ 9680 h 9924"/>
                <a:gd name="connsiteX10" fmla="*/ 6848 w 9915"/>
                <a:gd name="connsiteY10" fmla="*/ 9506 h 9924"/>
                <a:gd name="connsiteX11" fmla="*/ 6951 w 9915"/>
                <a:gd name="connsiteY11" fmla="*/ 9263 h 9924"/>
                <a:gd name="connsiteX12" fmla="*/ 7462 w 9915"/>
                <a:gd name="connsiteY12" fmla="*/ 9158 h 9924"/>
                <a:gd name="connsiteX13" fmla="*/ 8330 w 9915"/>
                <a:gd name="connsiteY13" fmla="*/ 9402 h 9924"/>
                <a:gd name="connsiteX14" fmla="*/ 8739 w 9915"/>
                <a:gd name="connsiteY14" fmla="*/ 9680 h 9924"/>
                <a:gd name="connsiteX15" fmla="*/ 8995 w 9915"/>
                <a:gd name="connsiteY15" fmla="*/ 9924 h 9924"/>
                <a:gd name="connsiteX16" fmla="*/ 9557 w 9915"/>
                <a:gd name="connsiteY16" fmla="*/ 9750 h 9924"/>
                <a:gd name="connsiteX17" fmla="*/ 9915 w 9915"/>
                <a:gd name="connsiteY17" fmla="*/ 8880 h 9924"/>
                <a:gd name="connsiteX18" fmla="*/ 9864 w 9915"/>
                <a:gd name="connsiteY18" fmla="*/ 8532 h 9924"/>
                <a:gd name="connsiteX19" fmla="*/ 9557 w 9915"/>
                <a:gd name="connsiteY19" fmla="*/ 8497 h 9924"/>
                <a:gd name="connsiteX20" fmla="*/ 9353 w 9915"/>
                <a:gd name="connsiteY20" fmla="*/ 8288 h 9924"/>
                <a:gd name="connsiteX21" fmla="*/ 8842 w 9915"/>
                <a:gd name="connsiteY21" fmla="*/ 7871 h 9924"/>
                <a:gd name="connsiteX22" fmla="*/ 8382 w 9915"/>
                <a:gd name="connsiteY22" fmla="*/ 7697 h 9924"/>
                <a:gd name="connsiteX23" fmla="*/ 8382 w 9915"/>
                <a:gd name="connsiteY23" fmla="*/ 7314 h 9924"/>
                <a:gd name="connsiteX24" fmla="*/ 7615 w 9915"/>
                <a:gd name="connsiteY24" fmla="*/ 6548 h 9924"/>
                <a:gd name="connsiteX25" fmla="*/ 7155 w 9915"/>
                <a:gd name="connsiteY25" fmla="*/ 6339 h 9924"/>
                <a:gd name="connsiteX26" fmla="*/ 6848 w 9915"/>
                <a:gd name="connsiteY26" fmla="*/ 6235 h 9924"/>
                <a:gd name="connsiteX27" fmla="*/ 6337 w 9915"/>
                <a:gd name="connsiteY27" fmla="*/ 6026 h 9924"/>
                <a:gd name="connsiteX28" fmla="*/ 5928 w 9915"/>
                <a:gd name="connsiteY28" fmla="*/ 5713 h 9924"/>
                <a:gd name="connsiteX29" fmla="*/ 5366 w 9915"/>
                <a:gd name="connsiteY29" fmla="*/ 5052 h 9924"/>
                <a:gd name="connsiteX30" fmla="*/ 4600 w 9915"/>
                <a:gd name="connsiteY30" fmla="*/ 4912 h 9924"/>
                <a:gd name="connsiteX31" fmla="*/ 4702 w 9915"/>
                <a:gd name="connsiteY31" fmla="*/ 4599 h 9924"/>
                <a:gd name="connsiteX32" fmla="*/ 5009 w 9915"/>
                <a:gd name="connsiteY32" fmla="*/ 4042 h 9924"/>
                <a:gd name="connsiteX33" fmla="*/ 5264 w 9915"/>
                <a:gd name="connsiteY33" fmla="*/ 3834 h 9924"/>
                <a:gd name="connsiteX34" fmla="*/ 4957 w 9915"/>
                <a:gd name="connsiteY34" fmla="*/ 3137 h 9924"/>
                <a:gd name="connsiteX35" fmla="*/ 5673 w 9915"/>
                <a:gd name="connsiteY35" fmla="*/ 3103 h 9924"/>
                <a:gd name="connsiteX36" fmla="*/ 6286 w 9915"/>
                <a:gd name="connsiteY36" fmla="*/ 3277 h 9924"/>
                <a:gd name="connsiteX37" fmla="*/ 6695 w 9915"/>
                <a:gd name="connsiteY37" fmla="*/ 3694 h 9924"/>
                <a:gd name="connsiteX38" fmla="*/ 7155 w 9915"/>
                <a:gd name="connsiteY38" fmla="*/ 3590 h 9924"/>
                <a:gd name="connsiteX39" fmla="*/ 7206 w 9915"/>
                <a:gd name="connsiteY39" fmla="*/ 2963 h 9924"/>
                <a:gd name="connsiteX40" fmla="*/ 7871 w 9915"/>
                <a:gd name="connsiteY40" fmla="*/ 2441 h 9924"/>
                <a:gd name="connsiteX41" fmla="*/ 7871 w 9915"/>
                <a:gd name="connsiteY41" fmla="*/ 1641 h 9924"/>
                <a:gd name="connsiteX42" fmla="*/ 7973 w 9915"/>
                <a:gd name="connsiteY42" fmla="*/ 980 h 9924"/>
                <a:gd name="connsiteX43" fmla="*/ 7666 w 9915"/>
                <a:gd name="connsiteY43" fmla="*/ 110 h 9924"/>
                <a:gd name="connsiteX44" fmla="*/ 4753 w 9915"/>
                <a:gd name="connsiteY44" fmla="*/ 144 h 9924"/>
                <a:gd name="connsiteX45" fmla="*/ 3884 w 9915"/>
                <a:gd name="connsiteY45" fmla="*/ 110 h 9924"/>
                <a:gd name="connsiteX46" fmla="*/ 3373 w 9915"/>
                <a:gd name="connsiteY46" fmla="*/ 40 h 9924"/>
                <a:gd name="connsiteX47" fmla="*/ 3066 w 9915"/>
                <a:gd name="connsiteY47" fmla="*/ 806 h 9924"/>
                <a:gd name="connsiteX48" fmla="*/ 2606 w 9915"/>
                <a:gd name="connsiteY48" fmla="*/ 910 h 9924"/>
                <a:gd name="connsiteX49" fmla="*/ 3066 w 9915"/>
                <a:gd name="connsiteY49" fmla="*/ 1154 h 9924"/>
                <a:gd name="connsiteX50" fmla="*/ 3169 w 9915"/>
                <a:gd name="connsiteY50" fmla="*/ 1676 h 9924"/>
                <a:gd name="connsiteX51" fmla="*/ 2811 w 9915"/>
                <a:gd name="connsiteY51" fmla="*/ 2059 h 9924"/>
                <a:gd name="connsiteX52" fmla="*/ 3475 w 9915"/>
                <a:gd name="connsiteY52" fmla="*/ 2685 h 9924"/>
                <a:gd name="connsiteX53" fmla="*/ 4140 w 9915"/>
                <a:gd name="connsiteY53" fmla="*/ 2929 h 9924"/>
                <a:gd name="connsiteX54" fmla="*/ 4242 w 9915"/>
                <a:gd name="connsiteY54" fmla="*/ 3381 h 9924"/>
                <a:gd name="connsiteX55" fmla="*/ 3782 w 9915"/>
                <a:gd name="connsiteY55" fmla="*/ 3694 h 9924"/>
                <a:gd name="connsiteX56" fmla="*/ 3629 w 9915"/>
                <a:gd name="connsiteY56" fmla="*/ 4182 h 9924"/>
                <a:gd name="connsiteX57" fmla="*/ 3424 w 9915"/>
                <a:gd name="connsiteY57" fmla="*/ 4634 h 9924"/>
                <a:gd name="connsiteX58" fmla="*/ 3424 w 9915"/>
                <a:gd name="connsiteY58" fmla="*/ 5156 h 9924"/>
                <a:gd name="connsiteX59" fmla="*/ 2658 w 9915"/>
                <a:gd name="connsiteY59" fmla="*/ 5608 h 9924"/>
                <a:gd name="connsiteX60" fmla="*/ 1942 w 9915"/>
                <a:gd name="connsiteY60" fmla="*/ 5608 h 9924"/>
                <a:gd name="connsiteX61" fmla="*/ 1431 w 9915"/>
                <a:gd name="connsiteY61" fmla="*/ 6165 h 9924"/>
                <a:gd name="connsiteX62" fmla="*/ 460 w 9915"/>
                <a:gd name="connsiteY62" fmla="*/ 6687 h 9924"/>
                <a:gd name="connsiteX63" fmla="*/ 699 w 9915"/>
                <a:gd name="connsiteY63" fmla="*/ 7058 h 9924"/>
                <a:gd name="connsiteX64" fmla="*/ 0 w 9915"/>
                <a:gd name="connsiteY64" fmla="*/ 7557 h 9924"/>
                <a:gd name="connsiteX65" fmla="*/ 664 w 9915"/>
                <a:gd name="connsiteY65" fmla="*/ 7871 h 9924"/>
                <a:gd name="connsiteX0" fmla="*/ 670 w 10000"/>
                <a:gd name="connsiteY0" fmla="*/ 7931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464 w 10000"/>
                <a:gd name="connsiteY62" fmla="*/ 6738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670 w 10000"/>
                <a:gd name="connsiteY65" fmla="*/ 7931 h 10000"/>
                <a:gd name="connsiteX0" fmla="*/ 670 w 10000"/>
                <a:gd name="connsiteY0" fmla="*/ 7931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464 w 10000"/>
                <a:gd name="connsiteY62" fmla="*/ 6738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670 w 10000"/>
                <a:gd name="connsiteY65" fmla="*/ 7931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464 w 10000"/>
                <a:gd name="connsiteY62" fmla="*/ 6738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691 w 10000"/>
                <a:gd name="connsiteY5" fmla="*/ 8667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275 w 10000"/>
                <a:gd name="connsiteY5" fmla="*/ 8714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171 w 10000"/>
                <a:gd name="connsiteY5" fmla="*/ 8714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401 w 10000"/>
                <a:gd name="connsiteY13" fmla="*/ 9474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  <a:gd name="connsiteX0" fmla="*/ 566 w 10000"/>
                <a:gd name="connsiteY0" fmla="*/ 7955 h 10000"/>
                <a:gd name="connsiteX1" fmla="*/ 825 w 10000"/>
                <a:gd name="connsiteY1" fmla="*/ 8562 h 10000"/>
                <a:gd name="connsiteX2" fmla="*/ 1134 w 10000"/>
                <a:gd name="connsiteY2" fmla="*/ 8633 h 10000"/>
                <a:gd name="connsiteX3" fmla="*/ 1856 w 10000"/>
                <a:gd name="connsiteY3" fmla="*/ 8633 h 10000"/>
                <a:gd name="connsiteX4" fmla="*/ 3041 w 10000"/>
                <a:gd name="connsiteY4" fmla="*/ 8667 h 10000"/>
                <a:gd name="connsiteX5" fmla="*/ 4171 w 10000"/>
                <a:gd name="connsiteY5" fmla="*/ 8714 h 10000"/>
                <a:gd name="connsiteX6" fmla="*/ 4794 w 10000"/>
                <a:gd name="connsiteY6" fmla="*/ 8773 h 10000"/>
                <a:gd name="connsiteX7" fmla="*/ 5258 w 10000"/>
                <a:gd name="connsiteY7" fmla="*/ 9019 h 10000"/>
                <a:gd name="connsiteX8" fmla="*/ 5927 w 10000"/>
                <a:gd name="connsiteY8" fmla="*/ 9299 h 10000"/>
                <a:gd name="connsiteX9" fmla="*/ 6237 w 10000"/>
                <a:gd name="connsiteY9" fmla="*/ 9754 h 10000"/>
                <a:gd name="connsiteX10" fmla="*/ 6907 w 10000"/>
                <a:gd name="connsiteY10" fmla="*/ 9579 h 10000"/>
                <a:gd name="connsiteX11" fmla="*/ 7011 w 10000"/>
                <a:gd name="connsiteY11" fmla="*/ 9334 h 10000"/>
                <a:gd name="connsiteX12" fmla="*/ 7526 w 10000"/>
                <a:gd name="connsiteY12" fmla="*/ 9228 h 10000"/>
                <a:gd name="connsiteX13" fmla="*/ 8332 w 10000"/>
                <a:gd name="connsiteY13" fmla="*/ 9545 h 10000"/>
                <a:gd name="connsiteX14" fmla="*/ 8814 w 10000"/>
                <a:gd name="connsiteY14" fmla="*/ 9754 h 10000"/>
                <a:gd name="connsiteX15" fmla="*/ 9072 w 10000"/>
                <a:gd name="connsiteY15" fmla="*/ 10000 h 10000"/>
                <a:gd name="connsiteX16" fmla="*/ 9639 w 10000"/>
                <a:gd name="connsiteY16" fmla="*/ 9825 h 10000"/>
                <a:gd name="connsiteX17" fmla="*/ 10000 w 10000"/>
                <a:gd name="connsiteY17" fmla="*/ 8948 h 10000"/>
                <a:gd name="connsiteX18" fmla="*/ 9949 w 10000"/>
                <a:gd name="connsiteY18" fmla="*/ 8597 h 10000"/>
                <a:gd name="connsiteX19" fmla="*/ 9639 w 10000"/>
                <a:gd name="connsiteY19" fmla="*/ 8562 h 10000"/>
                <a:gd name="connsiteX20" fmla="*/ 9433 w 10000"/>
                <a:gd name="connsiteY20" fmla="*/ 8351 h 10000"/>
                <a:gd name="connsiteX21" fmla="*/ 8918 w 10000"/>
                <a:gd name="connsiteY21" fmla="*/ 7931 h 10000"/>
                <a:gd name="connsiteX22" fmla="*/ 8454 w 10000"/>
                <a:gd name="connsiteY22" fmla="*/ 7756 h 10000"/>
                <a:gd name="connsiteX23" fmla="*/ 8454 w 10000"/>
                <a:gd name="connsiteY23" fmla="*/ 7370 h 10000"/>
                <a:gd name="connsiteX24" fmla="*/ 7680 w 10000"/>
                <a:gd name="connsiteY24" fmla="*/ 6598 h 10000"/>
                <a:gd name="connsiteX25" fmla="*/ 7216 w 10000"/>
                <a:gd name="connsiteY25" fmla="*/ 6388 h 10000"/>
                <a:gd name="connsiteX26" fmla="*/ 6907 w 10000"/>
                <a:gd name="connsiteY26" fmla="*/ 6283 h 10000"/>
                <a:gd name="connsiteX27" fmla="*/ 6391 w 10000"/>
                <a:gd name="connsiteY27" fmla="*/ 6072 h 10000"/>
                <a:gd name="connsiteX28" fmla="*/ 5979 w 10000"/>
                <a:gd name="connsiteY28" fmla="*/ 5757 h 10000"/>
                <a:gd name="connsiteX29" fmla="*/ 5412 w 10000"/>
                <a:gd name="connsiteY29" fmla="*/ 5091 h 10000"/>
                <a:gd name="connsiteX30" fmla="*/ 4639 w 10000"/>
                <a:gd name="connsiteY30" fmla="*/ 4950 h 10000"/>
                <a:gd name="connsiteX31" fmla="*/ 4742 w 10000"/>
                <a:gd name="connsiteY31" fmla="*/ 4634 h 10000"/>
                <a:gd name="connsiteX32" fmla="*/ 5052 w 10000"/>
                <a:gd name="connsiteY32" fmla="*/ 4073 h 10000"/>
                <a:gd name="connsiteX33" fmla="*/ 5309 w 10000"/>
                <a:gd name="connsiteY33" fmla="*/ 3863 h 10000"/>
                <a:gd name="connsiteX34" fmla="*/ 4999 w 10000"/>
                <a:gd name="connsiteY34" fmla="*/ 3161 h 10000"/>
                <a:gd name="connsiteX35" fmla="*/ 5722 w 10000"/>
                <a:gd name="connsiteY35" fmla="*/ 3127 h 10000"/>
                <a:gd name="connsiteX36" fmla="*/ 6340 w 10000"/>
                <a:gd name="connsiteY36" fmla="*/ 3302 h 10000"/>
                <a:gd name="connsiteX37" fmla="*/ 6752 w 10000"/>
                <a:gd name="connsiteY37" fmla="*/ 3722 h 10000"/>
                <a:gd name="connsiteX38" fmla="*/ 7216 w 10000"/>
                <a:gd name="connsiteY38" fmla="*/ 3617 h 10000"/>
                <a:gd name="connsiteX39" fmla="*/ 7268 w 10000"/>
                <a:gd name="connsiteY39" fmla="*/ 2986 h 10000"/>
                <a:gd name="connsiteX40" fmla="*/ 7938 w 10000"/>
                <a:gd name="connsiteY40" fmla="*/ 2460 h 10000"/>
                <a:gd name="connsiteX41" fmla="*/ 7938 w 10000"/>
                <a:gd name="connsiteY41" fmla="*/ 1654 h 10000"/>
                <a:gd name="connsiteX42" fmla="*/ 8041 w 10000"/>
                <a:gd name="connsiteY42" fmla="*/ 988 h 10000"/>
                <a:gd name="connsiteX43" fmla="*/ 7732 w 10000"/>
                <a:gd name="connsiteY43" fmla="*/ 111 h 10000"/>
                <a:gd name="connsiteX44" fmla="*/ 4794 w 10000"/>
                <a:gd name="connsiteY44" fmla="*/ 145 h 10000"/>
                <a:gd name="connsiteX45" fmla="*/ 3917 w 10000"/>
                <a:gd name="connsiteY45" fmla="*/ 111 h 10000"/>
                <a:gd name="connsiteX46" fmla="*/ 3402 w 10000"/>
                <a:gd name="connsiteY46" fmla="*/ 40 h 10000"/>
                <a:gd name="connsiteX47" fmla="*/ 3092 w 10000"/>
                <a:gd name="connsiteY47" fmla="*/ 812 h 10000"/>
                <a:gd name="connsiteX48" fmla="*/ 2628 w 10000"/>
                <a:gd name="connsiteY48" fmla="*/ 917 h 10000"/>
                <a:gd name="connsiteX49" fmla="*/ 3092 w 10000"/>
                <a:gd name="connsiteY49" fmla="*/ 1163 h 10000"/>
                <a:gd name="connsiteX50" fmla="*/ 3196 w 10000"/>
                <a:gd name="connsiteY50" fmla="*/ 1689 h 10000"/>
                <a:gd name="connsiteX51" fmla="*/ 2835 w 10000"/>
                <a:gd name="connsiteY51" fmla="*/ 2075 h 10000"/>
                <a:gd name="connsiteX52" fmla="*/ 3505 w 10000"/>
                <a:gd name="connsiteY52" fmla="*/ 2706 h 10000"/>
                <a:gd name="connsiteX53" fmla="*/ 4175 w 10000"/>
                <a:gd name="connsiteY53" fmla="*/ 2951 h 10000"/>
                <a:gd name="connsiteX54" fmla="*/ 4278 w 10000"/>
                <a:gd name="connsiteY54" fmla="*/ 3407 h 10000"/>
                <a:gd name="connsiteX55" fmla="*/ 3814 w 10000"/>
                <a:gd name="connsiteY55" fmla="*/ 3722 h 10000"/>
                <a:gd name="connsiteX56" fmla="*/ 3660 w 10000"/>
                <a:gd name="connsiteY56" fmla="*/ 4214 h 10000"/>
                <a:gd name="connsiteX57" fmla="*/ 3453 w 10000"/>
                <a:gd name="connsiteY57" fmla="*/ 4669 h 10000"/>
                <a:gd name="connsiteX58" fmla="*/ 3453 w 10000"/>
                <a:gd name="connsiteY58" fmla="*/ 5195 h 10000"/>
                <a:gd name="connsiteX59" fmla="*/ 2681 w 10000"/>
                <a:gd name="connsiteY59" fmla="*/ 5651 h 10000"/>
                <a:gd name="connsiteX60" fmla="*/ 1959 w 10000"/>
                <a:gd name="connsiteY60" fmla="*/ 5651 h 10000"/>
                <a:gd name="connsiteX61" fmla="*/ 1443 w 10000"/>
                <a:gd name="connsiteY61" fmla="*/ 6212 h 10000"/>
                <a:gd name="connsiteX62" fmla="*/ 637 w 10000"/>
                <a:gd name="connsiteY62" fmla="*/ 6762 h 10000"/>
                <a:gd name="connsiteX63" fmla="*/ 705 w 10000"/>
                <a:gd name="connsiteY63" fmla="*/ 7112 h 10000"/>
                <a:gd name="connsiteX64" fmla="*/ 0 w 10000"/>
                <a:gd name="connsiteY64" fmla="*/ 7615 h 10000"/>
                <a:gd name="connsiteX65" fmla="*/ 566 w 10000"/>
                <a:gd name="connsiteY65" fmla="*/ 79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000" h="10000">
                  <a:moveTo>
                    <a:pt x="566" y="7955"/>
                  </a:moveTo>
                  <a:cubicBezTo>
                    <a:pt x="721" y="8106"/>
                    <a:pt x="730" y="8449"/>
                    <a:pt x="825" y="8562"/>
                  </a:cubicBezTo>
                  <a:cubicBezTo>
                    <a:pt x="920" y="8675"/>
                    <a:pt x="962" y="8621"/>
                    <a:pt x="1134" y="8633"/>
                  </a:cubicBezTo>
                  <a:cubicBezTo>
                    <a:pt x="1238" y="8854"/>
                    <a:pt x="1443" y="8808"/>
                    <a:pt x="1856" y="8633"/>
                  </a:cubicBezTo>
                  <a:cubicBezTo>
                    <a:pt x="2474" y="8316"/>
                    <a:pt x="2491" y="8644"/>
                    <a:pt x="3041" y="8667"/>
                  </a:cubicBezTo>
                  <a:cubicBezTo>
                    <a:pt x="3609" y="8633"/>
                    <a:pt x="3587" y="8644"/>
                    <a:pt x="4171" y="8714"/>
                  </a:cubicBezTo>
                  <a:cubicBezTo>
                    <a:pt x="4239" y="8726"/>
                    <a:pt x="4613" y="8722"/>
                    <a:pt x="4794" y="8773"/>
                  </a:cubicBezTo>
                  <a:cubicBezTo>
                    <a:pt x="4975" y="8824"/>
                    <a:pt x="5103" y="8948"/>
                    <a:pt x="5258" y="9019"/>
                  </a:cubicBezTo>
                  <a:cubicBezTo>
                    <a:pt x="5412" y="9182"/>
                    <a:pt x="5653" y="9252"/>
                    <a:pt x="5927" y="9299"/>
                  </a:cubicBezTo>
                  <a:cubicBezTo>
                    <a:pt x="5979" y="9709"/>
                    <a:pt x="5962" y="9626"/>
                    <a:pt x="6237" y="9754"/>
                  </a:cubicBezTo>
                  <a:cubicBezTo>
                    <a:pt x="6323" y="9520"/>
                    <a:pt x="6615" y="9626"/>
                    <a:pt x="6907" y="9579"/>
                  </a:cubicBezTo>
                  <a:cubicBezTo>
                    <a:pt x="7028" y="9462"/>
                    <a:pt x="6907" y="9439"/>
                    <a:pt x="7011" y="9334"/>
                  </a:cubicBezTo>
                  <a:cubicBezTo>
                    <a:pt x="7216" y="8948"/>
                    <a:pt x="7319" y="9123"/>
                    <a:pt x="7526" y="9228"/>
                  </a:cubicBezTo>
                  <a:cubicBezTo>
                    <a:pt x="8144" y="9263"/>
                    <a:pt x="7817" y="9440"/>
                    <a:pt x="8332" y="9545"/>
                  </a:cubicBezTo>
                  <a:cubicBezTo>
                    <a:pt x="8402" y="9779"/>
                    <a:pt x="8557" y="9637"/>
                    <a:pt x="8814" y="9754"/>
                  </a:cubicBezTo>
                  <a:cubicBezTo>
                    <a:pt x="8935" y="10000"/>
                    <a:pt x="8831" y="9883"/>
                    <a:pt x="9072" y="10000"/>
                  </a:cubicBezTo>
                  <a:cubicBezTo>
                    <a:pt x="9278" y="9860"/>
                    <a:pt x="9346" y="9860"/>
                    <a:pt x="9639" y="9825"/>
                  </a:cubicBezTo>
                  <a:cubicBezTo>
                    <a:pt x="10086" y="9626"/>
                    <a:pt x="9725" y="9228"/>
                    <a:pt x="10000" y="8948"/>
                  </a:cubicBezTo>
                  <a:cubicBezTo>
                    <a:pt x="9983" y="8831"/>
                    <a:pt x="10034" y="8691"/>
                    <a:pt x="9949" y="8597"/>
                  </a:cubicBezTo>
                  <a:cubicBezTo>
                    <a:pt x="9897" y="8539"/>
                    <a:pt x="9742" y="8585"/>
                    <a:pt x="9639" y="8562"/>
                  </a:cubicBezTo>
                  <a:cubicBezTo>
                    <a:pt x="9570" y="8539"/>
                    <a:pt x="9485" y="8387"/>
                    <a:pt x="9433" y="8351"/>
                  </a:cubicBezTo>
                  <a:cubicBezTo>
                    <a:pt x="9244" y="8176"/>
                    <a:pt x="9141" y="8082"/>
                    <a:pt x="8918" y="7931"/>
                  </a:cubicBezTo>
                  <a:cubicBezTo>
                    <a:pt x="8797" y="7849"/>
                    <a:pt x="8591" y="7825"/>
                    <a:pt x="8454" y="7756"/>
                  </a:cubicBezTo>
                  <a:cubicBezTo>
                    <a:pt x="8316" y="7615"/>
                    <a:pt x="8196" y="7428"/>
                    <a:pt x="8454" y="7370"/>
                  </a:cubicBezTo>
                  <a:cubicBezTo>
                    <a:pt x="9072" y="6598"/>
                    <a:pt x="8437" y="6680"/>
                    <a:pt x="7680" y="6598"/>
                  </a:cubicBezTo>
                  <a:cubicBezTo>
                    <a:pt x="7732" y="6493"/>
                    <a:pt x="7388" y="6458"/>
                    <a:pt x="7216" y="6388"/>
                  </a:cubicBezTo>
                  <a:cubicBezTo>
                    <a:pt x="7113" y="6341"/>
                    <a:pt x="6907" y="6283"/>
                    <a:pt x="6907" y="6283"/>
                  </a:cubicBezTo>
                  <a:cubicBezTo>
                    <a:pt x="6787" y="6154"/>
                    <a:pt x="6547" y="6177"/>
                    <a:pt x="6391" y="6072"/>
                  </a:cubicBezTo>
                  <a:cubicBezTo>
                    <a:pt x="6340" y="5721"/>
                    <a:pt x="6443" y="5617"/>
                    <a:pt x="5979" y="5757"/>
                  </a:cubicBezTo>
                  <a:cubicBezTo>
                    <a:pt x="6495" y="4634"/>
                    <a:pt x="5927" y="4599"/>
                    <a:pt x="5412" y="5091"/>
                  </a:cubicBezTo>
                  <a:cubicBezTo>
                    <a:pt x="5292" y="5067"/>
                    <a:pt x="4725" y="5008"/>
                    <a:pt x="4639" y="4950"/>
                  </a:cubicBezTo>
                  <a:cubicBezTo>
                    <a:pt x="4588" y="4915"/>
                    <a:pt x="4725" y="4682"/>
                    <a:pt x="4742" y="4634"/>
                  </a:cubicBezTo>
                  <a:cubicBezTo>
                    <a:pt x="4828" y="4307"/>
                    <a:pt x="4639" y="4260"/>
                    <a:pt x="5052" y="4073"/>
                  </a:cubicBezTo>
                  <a:cubicBezTo>
                    <a:pt x="5223" y="3887"/>
                    <a:pt x="5206" y="4120"/>
                    <a:pt x="5309" y="3863"/>
                  </a:cubicBezTo>
                  <a:cubicBezTo>
                    <a:pt x="4845" y="3582"/>
                    <a:pt x="4931" y="3278"/>
                    <a:pt x="4999" y="3161"/>
                  </a:cubicBezTo>
                  <a:cubicBezTo>
                    <a:pt x="5069" y="3044"/>
                    <a:pt x="5498" y="3103"/>
                    <a:pt x="5722" y="3127"/>
                  </a:cubicBezTo>
                  <a:cubicBezTo>
                    <a:pt x="5945" y="3150"/>
                    <a:pt x="6168" y="3208"/>
                    <a:pt x="6340" y="3302"/>
                  </a:cubicBezTo>
                  <a:cubicBezTo>
                    <a:pt x="6512" y="3395"/>
                    <a:pt x="6615" y="3676"/>
                    <a:pt x="6752" y="3722"/>
                  </a:cubicBezTo>
                  <a:cubicBezTo>
                    <a:pt x="6890" y="3770"/>
                    <a:pt x="7131" y="3734"/>
                    <a:pt x="7216" y="3617"/>
                  </a:cubicBezTo>
                  <a:cubicBezTo>
                    <a:pt x="7302" y="3501"/>
                    <a:pt x="7148" y="3173"/>
                    <a:pt x="7268" y="2986"/>
                  </a:cubicBezTo>
                  <a:cubicBezTo>
                    <a:pt x="7388" y="2799"/>
                    <a:pt x="7817" y="2682"/>
                    <a:pt x="7938" y="2460"/>
                  </a:cubicBezTo>
                  <a:cubicBezTo>
                    <a:pt x="8299" y="2284"/>
                    <a:pt x="7920" y="1899"/>
                    <a:pt x="7938" y="1654"/>
                  </a:cubicBezTo>
                  <a:cubicBezTo>
                    <a:pt x="7956" y="1408"/>
                    <a:pt x="8076" y="1244"/>
                    <a:pt x="8041" y="988"/>
                  </a:cubicBezTo>
                  <a:cubicBezTo>
                    <a:pt x="8007" y="730"/>
                    <a:pt x="7990" y="462"/>
                    <a:pt x="7732" y="111"/>
                  </a:cubicBezTo>
                  <a:cubicBezTo>
                    <a:pt x="6804" y="76"/>
                    <a:pt x="5515" y="157"/>
                    <a:pt x="4794" y="145"/>
                  </a:cubicBezTo>
                  <a:cubicBezTo>
                    <a:pt x="4158" y="145"/>
                    <a:pt x="4141" y="122"/>
                    <a:pt x="3917" y="111"/>
                  </a:cubicBezTo>
                  <a:cubicBezTo>
                    <a:pt x="3694" y="99"/>
                    <a:pt x="3539" y="-77"/>
                    <a:pt x="3402" y="40"/>
                  </a:cubicBezTo>
                  <a:cubicBezTo>
                    <a:pt x="3128" y="145"/>
                    <a:pt x="3128" y="543"/>
                    <a:pt x="3092" y="812"/>
                  </a:cubicBezTo>
                  <a:cubicBezTo>
                    <a:pt x="2972" y="952"/>
                    <a:pt x="2628" y="859"/>
                    <a:pt x="2628" y="917"/>
                  </a:cubicBezTo>
                  <a:cubicBezTo>
                    <a:pt x="2628" y="975"/>
                    <a:pt x="3007" y="1034"/>
                    <a:pt x="3092" y="1163"/>
                  </a:cubicBezTo>
                  <a:cubicBezTo>
                    <a:pt x="3179" y="1291"/>
                    <a:pt x="3230" y="1537"/>
                    <a:pt x="3196" y="1689"/>
                  </a:cubicBezTo>
                  <a:cubicBezTo>
                    <a:pt x="3162" y="1841"/>
                    <a:pt x="2784" y="1899"/>
                    <a:pt x="2835" y="2075"/>
                  </a:cubicBezTo>
                  <a:cubicBezTo>
                    <a:pt x="2887" y="2250"/>
                    <a:pt x="3282" y="2565"/>
                    <a:pt x="3505" y="2706"/>
                  </a:cubicBezTo>
                  <a:cubicBezTo>
                    <a:pt x="3729" y="2846"/>
                    <a:pt x="4054" y="2835"/>
                    <a:pt x="4175" y="2951"/>
                  </a:cubicBezTo>
                  <a:cubicBezTo>
                    <a:pt x="4296" y="3068"/>
                    <a:pt x="4330" y="3278"/>
                    <a:pt x="4278" y="3407"/>
                  </a:cubicBezTo>
                  <a:cubicBezTo>
                    <a:pt x="4175" y="3512"/>
                    <a:pt x="3814" y="3722"/>
                    <a:pt x="3814" y="3722"/>
                  </a:cubicBezTo>
                  <a:cubicBezTo>
                    <a:pt x="3780" y="3863"/>
                    <a:pt x="3660" y="4214"/>
                    <a:pt x="3660" y="4214"/>
                  </a:cubicBezTo>
                  <a:cubicBezTo>
                    <a:pt x="3505" y="4529"/>
                    <a:pt x="3746" y="4471"/>
                    <a:pt x="3453" y="4669"/>
                  </a:cubicBezTo>
                  <a:cubicBezTo>
                    <a:pt x="3350" y="4845"/>
                    <a:pt x="3539" y="5032"/>
                    <a:pt x="3453" y="5195"/>
                  </a:cubicBezTo>
                  <a:cubicBezTo>
                    <a:pt x="3316" y="5359"/>
                    <a:pt x="2938" y="5569"/>
                    <a:pt x="2681" y="5651"/>
                  </a:cubicBezTo>
                  <a:cubicBezTo>
                    <a:pt x="2525" y="5885"/>
                    <a:pt x="2285" y="5593"/>
                    <a:pt x="1959" y="5651"/>
                  </a:cubicBezTo>
                  <a:cubicBezTo>
                    <a:pt x="1598" y="5815"/>
                    <a:pt x="1649" y="5967"/>
                    <a:pt x="1443" y="6212"/>
                  </a:cubicBezTo>
                  <a:cubicBezTo>
                    <a:pt x="1047" y="6966"/>
                    <a:pt x="705" y="6374"/>
                    <a:pt x="637" y="6762"/>
                  </a:cubicBezTo>
                  <a:cubicBezTo>
                    <a:pt x="517" y="6845"/>
                    <a:pt x="238" y="7220"/>
                    <a:pt x="705" y="7112"/>
                  </a:cubicBezTo>
                  <a:cubicBezTo>
                    <a:pt x="756" y="7662"/>
                    <a:pt x="378" y="7358"/>
                    <a:pt x="0" y="7615"/>
                  </a:cubicBezTo>
                  <a:cubicBezTo>
                    <a:pt x="17" y="7732"/>
                    <a:pt x="480" y="7791"/>
                    <a:pt x="566" y="7955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884533" y="3311239"/>
              <a:ext cx="854072" cy="1093564"/>
            </a:xfrm>
            <a:custGeom>
              <a:avLst/>
              <a:gdLst>
                <a:gd name="T0" fmla="*/ 208 w 777"/>
                <a:gd name="T1" fmla="*/ 124 h 998"/>
                <a:gd name="T2" fmla="*/ 202 w 777"/>
                <a:gd name="T3" fmla="*/ 217 h 998"/>
                <a:gd name="T4" fmla="*/ 145 w 777"/>
                <a:gd name="T5" fmla="*/ 331 h 998"/>
                <a:gd name="T6" fmla="*/ 58 w 777"/>
                <a:gd name="T7" fmla="*/ 277 h 998"/>
                <a:gd name="T8" fmla="*/ 43 w 777"/>
                <a:gd name="T9" fmla="*/ 343 h 998"/>
                <a:gd name="T10" fmla="*/ 19 w 777"/>
                <a:gd name="T11" fmla="*/ 373 h 998"/>
                <a:gd name="T12" fmla="*/ 76 w 777"/>
                <a:gd name="T13" fmla="*/ 430 h 998"/>
                <a:gd name="T14" fmla="*/ 88 w 777"/>
                <a:gd name="T15" fmla="*/ 469 h 998"/>
                <a:gd name="T16" fmla="*/ 103 w 777"/>
                <a:gd name="T17" fmla="*/ 505 h 998"/>
                <a:gd name="T18" fmla="*/ 151 w 777"/>
                <a:gd name="T19" fmla="*/ 547 h 998"/>
                <a:gd name="T20" fmla="*/ 223 w 777"/>
                <a:gd name="T21" fmla="*/ 583 h 998"/>
                <a:gd name="T22" fmla="*/ 229 w 777"/>
                <a:gd name="T23" fmla="*/ 652 h 998"/>
                <a:gd name="T24" fmla="*/ 286 w 777"/>
                <a:gd name="T25" fmla="*/ 727 h 998"/>
                <a:gd name="T26" fmla="*/ 286 w 777"/>
                <a:gd name="T27" fmla="*/ 850 h 998"/>
                <a:gd name="T28" fmla="*/ 298 w 777"/>
                <a:gd name="T29" fmla="*/ 889 h 998"/>
                <a:gd name="T30" fmla="*/ 385 w 777"/>
                <a:gd name="T31" fmla="*/ 958 h 998"/>
                <a:gd name="T32" fmla="*/ 475 w 777"/>
                <a:gd name="T33" fmla="*/ 946 h 998"/>
                <a:gd name="T34" fmla="*/ 559 w 777"/>
                <a:gd name="T35" fmla="*/ 985 h 998"/>
                <a:gd name="T36" fmla="*/ 634 w 777"/>
                <a:gd name="T37" fmla="*/ 991 h 998"/>
                <a:gd name="T38" fmla="*/ 649 w 777"/>
                <a:gd name="T39" fmla="*/ 940 h 998"/>
                <a:gd name="T40" fmla="*/ 676 w 777"/>
                <a:gd name="T41" fmla="*/ 865 h 998"/>
                <a:gd name="T42" fmla="*/ 754 w 777"/>
                <a:gd name="T43" fmla="*/ 793 h 998"/>
                <a:gd name="T44" fmla="*/ 748 w 777"/>
                <a:gd name="T45" fmla="*/ 745 h 998"/>
                <a:gd name="T46" fmla="*/ 721 w 777"/>
                <a:gd name="T47" fmla="*/ 718 h 998"/>
                <a:gd name="T48" fmla="*/ 673 w 777"/>
                <a:gd name="T49" fmla="*/ 664 h 998"/>
                <a:gd name="T50" fmla="*/ 649 w 777"/>
                <a:gd name="T51" fmla="*/ 613 h 998"/>
                <a:gd name="T52" fmla="*/ 592 w 777"/>
                <a:gd name="T53" fmla="*/ 550 h 998"/>
                <a:gd name="T54" fmla="*/ 544 w 777"/>
                <a:gd name="T55" fmla="*/ 454 h 998"/>
                <a:gd name="T56" fmla="*/ 496 w 777"/>
                <a:gd name="T57" fmla="*/ 310 h 998"/>
                <a:gd name="T58" fmla="*/ 505 w 777"/>
                <a:gd name="T59" fmla="*/ 202 h 998"/>
                <a:gd name="T60" fmla="*/ 466 w 777"/>
                <a:gd name="T61" fmla="*/ 154 h 998"/>
                <a:gd name="T62" fmla="*/ 403 w 777"/>
                <a:gd name="T63" fmla="*/ 133 h 998"/>
                <a:gd name="T64" fmla="*/ 364 w 777"/>
                <a:gd name="T65" fmla="*/ 64 h 998"/>
                <a:gd name="T66" fmla="*/ 310 w 777"/>
                <a:gd name="T67" fmla="*/ 52 h 998"/>
                <a:gd name="connsiteX0" fmla="*/ 2456 w 9809"/>
                <a:gd name="connsiteY0" fmla="*/ 225 h 9786"/>
                <a:gd name="connsiteX1" fmla="*/ 2533 w 9809"/>
                <a:gd name="connsiteY1" fmla="*/ 1096 h 9786"/>
                <a:gd name="connsiteX2" fmla="*/ 2610 w 9809"/>
                <a:gd name="connsiteY2" fmla="*/ 1638 h 9786"/>
                <a:gd name="connsiteX3" fmla="*/ 2456 w 9809"/>
                <a:gd name="connsiteY3" fmla="*/ 2028 h 9786"/>
                <a:gd name="connsiteX4" fmla="*/ 1954 w 9809"/>
                <a:gd name="connsiteY4" fmla="*/ 2509 h 9786"/>
                <a:gd name="connsiteX5" fmla="*/ 1722 w 9809"/>
                <a:gd name="connsiteY5" fmla="*/ 3171 h 9786"/>
                <a:gd name="connsiteX6" fmla="*/ 1336 w 9809"/>
                <a:gd name="connsiteY6" fmla="*/ 2870 h 9786"/>
                <a:gd name="connsiteX7" fmla="*/ 602 w 9809"/>
                <a:gd name="connsiteY7" fmla="*/ 2630 h 9786"/>
                <a:gd name="connsiteX8" fmla="*/ 255 w 9809"/>
                <a:gd name="connsiteY8" fmla="*/ 2750 h 9786"/>
                <a:gd name="connsiteX9" fmla="*/ 409 w 9809"/>
                <a:gd name="connsiteY9" fmla="*/ 3291 h 9786"/>
                <a:gd name="connsiteX10" fmla="*/ 332 w 9809"/>
                <a:gd name="connsiteY10" fmla="*/ 3471 h 9786"/>
                <a:gd name="connsiteX11" fmla="*/ 101 w 9809"/>
                <a:gd name="connsiteY11" fmla="*/ 3591 h 9786"/>
                <a:gd name="connsiteX12" fmla="*/ 178 w 9809"/>
                <a:gd name="connsiteY12" fmla="*/ 4313 h 9786"/>
                <a:gd name="connsiteX13" fmla="*/ 834 w 9809"/>
                <a:gd name="connsiteY13" fmla="*/ 4163 h 9786"/>
                <a:gd name="connsiteX14" fmla="*/ 1220 w 9809"/>
                <a:gd name="connsiteY14" fmla="*/ 4283 h 9786"/>
                <a:gd name="connsiteX15" fmla="*/ 989 w 9809"/>
                <a:gd name="connsiteY15" fmla="*/ 4553 h 9786"/>
                <a:gd name="connsiteX16" fmla="*/ 1066 w 9809"/>
                <a:gd name="connsiteY16" fmla="*/ 4944 h 9786"/>
                <a:gd name="connsiteX17" fmla="*/ 1182 w 9809"/>
                <a:gd name="connsiteY17" fmla="*/ 4914 h 9786"/>
                <a:gd name="connsiteX18" fmla="*/ 1259 w 9809"/>
                <a:gd name="connsiteY18" fmla="*/ 5125 h 9786"/>
                <a:gd name="connsiteX19" fmla="*/ 1799 w 9809"/>
                <a:gd name="connsiteY19" fmla="*/ 5335 h 9786"/>
                <a:gd name="connsiteX20" fmla="*/ 2379 w 9809"/>
                <a:gd name="connsiteY20" fmla="*/ 5575 h 9786"/>
                <a:gd name="connsiteX21" fmla="*/ 2726 w 9809"/>
                <a:gd name="connsiteY21" fmla="*/ 5696 h 9786"/>
                <a:gd name="connsiteX22" fmla="*/ 3074 w 9809"/>
                <a:gd name="connsiteY22" fmla="*/ 5936 h 9786"/>
                <a:gd name="connsiteX23" fmla="*/ 2803 w 9809"/>
                <a:gd name="connsiteY23" fmla="*/ 6387 h 9786"/>
                <a:gd name="connsiteX24" fmla="*/ 3228 w 9809"/>
                <a:gd name="connsiteY24" fmla="*/ 6838 h 9786"/>
                <a:gd name="connsiteX25" fmla="*/ 3537 w 9809"/>
                <a:gd name="connsiteY25" fmla="*/ 7139 h 9786"/>
                <a:gd name="connsiteX26" fmla="*/ 4000 w 9809"/>
                <a:gd name="connsiteY26" fmla="*/ 7559 h 9786"/>
                <a:gd name="connsiteX27" fmla="*/ 3537 w 9809"/>
                <a:gd name="connsiteY27" fmla="*/ 8371 h 9786"/>
                <a:gd name="connsiteX28" fmla="*/ 3151 w 9809"/>
                <a:gd name="connsiteY28" fmla="*/ 8581 h 9786"/>
                <a:gd name="connsiteX29" fmla="*/ 3691 w 9809"/>
                <a:gd name="connsiteY29" fmla="*/ 8762 h 9786"/>
                <a:gd name="connsiteX30" fmla="*/ 4155 w 9809"/>
                <a:gd name="connsiteY30" fmla="*/ 9032 h 9786"/>
                <a:gd name="connsiteX31" fmla="*/ 4811 w 9809"/>
                <a:gd name="connsiteY31" fmla="*/ 9453 h 9786"/>
                <a:gd name="connsiteX32" fmla="*/ 5660 w 9809"/>
                <a:gd name="connsiteY32" fmla="*/ 9393 h 9786"/>
                <a:gd name="connsiteX33" fmla="*/ 5969 w 9809"/>
                <a:gd name="connsiteY33" fmla="*/ 9333 h 9786"/>
                <a:gd name="connsiteX34" fmla="*/ 6548 w 9809"/>
                <a:gd name="connsiteY34" fmla="*/ 9333 h 9786"/>
                <a:gd name="connsiteX35" fmla="*/ 7050 w 9809"/>
                <a:gd name="connsiteY35" fmla="*/ 9724 h 9786"/>
                <a:gd name="connsiteX36" fmla="*/ 7436 w 9809"/>
                <a:gd name="connsiteY36" fmla="*/ 9754 h 9786"/>
                <a:gd name="connsiteX37" fmla="*/ 8016 w 9809"/>
                <a:gd name="connsiteY37" fmla="*/ 9784 h 9786"/>
                <a:gd name="connsiteX38" fmla="*/ 8363 w 9809"/>
                <a:gd name="connsiteY38" fmla="*/ 9694 h 9786"/>
                <a:gd name="connsiteX39" fmla="*/ 8209 w 9809"/>
                <a:gd name="connsiteY39" fmla="*/ 9273 h 9786"/>
                <a:gd name="connsiteX40" fmla="*/ 8170 w 9809"/>
                <a:gd name="connsiteY40" fmla="*/ 9002 h 9786"/>
                <a:gd name="connsiteX41" fmla="*/ 8556 w 9809"/>
                <a:gd name="connsiteY41" fmla="*/ 8521 h 9786"/>
                <a:gd name="connsiteX42" fmla="*/ 8788 w 9809"/>
                <a:gd name="connsiteY42" fmla="*/ 8191 h 9786"/>
                <a:gd name="connsiteX43" fmla="*/ 9560 w 9809"/>
                <a:gd name="connsiteY43" fmla="*/ 7800 h 9786"/>
                <a:gd name="connsiteX44" fmla="*/ 9792 w 9809"/>
                <a:gd name="connsiteY44" fmla="*/ 7559 h 9786"/>
                <a:gd name="connsiteX45" fmla="*/ 9483 w 9809"/>
                <a:gd name="connsiteY45" fmla="*/ 7319 h 9786"/>
                <a:gd name="connsiteX46" fmla="*/ 9251 w 9809"/>
                <a:gd name="connsiteY46" fmla="*/ 7139 h 9786"/>
                <a:gd name="connsiteX47" fmla="*/ 9135 w 9809"/>
                <a:gd name="connsiteY47" fmla="*/ 7048 h 9786"/>
                <a:gd name="connsiteX48" fmla="*/ 8904 w 9809"/>
                <a:gd name="connsiteY48" fmla="*/ 6688 h 9786"/>
                <a:gd name="connsiteX49" fmla="*/ 8518 w 9809"/>
                <a:gd name="connsiteY49" fmla="*/ 6507 h 9786"/>
                <a:gd name="connsiteX50" fmla="*/ 8402 w 9809"/>
                <a:gd name="connsiteY50" fmla="*/ 6267 h 9786"/>
                <a:gd name="connsiteX51" fmla="*/ 8209 w 9809"/>
                <a:gd name="connsiteY51" fmla="*/ 5996 h 9786"/>
                <a:gd name="connsiteX52" fmla="*/ 7745 w 9809"/>
                <a:gd name="connsiteY52" fmla="*/ 5696 h 9786"/>
                <a:gd name="connsiteX53" fmla="*/ 7475 w 9809"/>
                <a:gd name="connsiteY53" fmla="*/ 5365 h 9786"/>
                <a:gd name="connsiteX54" fmla="*/ 7166 w 9809"/>
                <a:gd name="connsiteY54" fmla="*/ 4854 h 9786"/>
                <a:gd name="connsiteX55" fmla="*/ 6857 w 9809"/>
                <a:gd name="connsiteY55" fmla="*/ 4403 h 9786"/>
                <a:gd name="connsiteX56" fmla="*/ 6664 w 9809"/>
                <a:gd name="connsiteY56" fmla="*/ 3381 h 9786"/>
                <a:gd name="connsiteX57" fmla="*/ 6240 w 9809"/>
                <a:gd name="connsiteY57" fmla="*/ 2960 h 9786"/>
                <a:gd name="connsiteX58" fmla="*/ 6201 w 9809"/>
                <a:gd name="connsiteY58" fmla="*/ 2389 h 9786"/>
                <a:gd name="connsiteX59" fmla="*/ 6355 w 9809"/>
                <a:gd name="connsiteY59" fmla="*/ 1878 h 9786"/>
                <a:gd name="connsiteX60" fmla="*/ 6278 w 9809"/>
                <a:gd name="connsiteY60" fmla="*/ 1638 h 9786"/>
                <a:gd name="connsiteX61" fmla="*/ 5853 w 9809"/>
                <a:gd name="connsiteY61" fmla="*/ 1397 h 9786"/>
                <a:gd name="connsiteX62" fmla="*/ 5545 w 9809"/>
                <a:gd name="connsiteY62" fmla="*/ 1277 h 9786"/>
                <a:gd name="connsiteX63" fmla="*/ 5043 w 9809"/>
                <a:gd name="connsiteY63" fmla="*/ 1187 h 9786"/>
                <a:gd name="connsiteX64" fmla="*/ 4811 w 9809"/>
                <a:gd name="connsiteY64" fmla="*/ 826 h 9786"/>
                <a:gd name="connsiteX65" fmla="*/ 4541 w 9809"/>
                <a:gd name="connsiteY65" fmla="*/ 495 h 9786"/>
                <a:gd name="connsiteX66" fmla="*/ 4618 w 9809"/>
                <a:gd name="connsiteY66" fmla="*/ 44 h 9786"/>
                <a:gd name="connsiteX67" fmla="*/ 3846 w 9809"/>
                <a:gd name="connsiteY67" fmla="*/ 375 h 9786"/>
                <a:gd name="connsiteX68" fmla="*/ 2456 w 9809"/>
                <a:gd name="connsiteY68" fmla="*/ 225 h 9786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  <a:gd name="connsiteX0" fmla="*/ 2504 w 10000"/>
                <a:gd name="connsiteY0" fmla="*/ 230 h 10000"/>
                <a:gd name="connsiteX1" fmla="*/ 2582 w 10000"/>
                <a:gd name="connsiteY1" fmla="*/ 1120 h 10000"/>
                <a:gd name="connsiteX2" fmla="*/ 2661 w 10000"/>
                <a:gd name="connsiteY2" fmla="*/ 1674 h 10000"/>
                <a:gd name="connsiteX3" fmla="*/ 2504 w 10000"/>
                <a:gd name="connsiteY3" fmla="*/ 2072 h 10000"/>
                <a:gd name="connsiteX4" fmla="*/ 1992 w 10000"/>
                <a:gd name="connsiteY4" fmla="*/ 2564 h 10000"/>
                <a:gd name="connsiteX5" fmla="*/ 1756 w 10000"/>
                <a:gd name="connsiteY5" fmla="*/ 3240 h 10000"/>
                <a:gd name="connsiteX6" fmla="*/ 1362 w 10000"/>
                <a:gd name="connsiteY6" fmla="*/ 2933 h 10000"/>
                <a:gd name="connsiteX7" fmla="*/ 614 w 10000"/>
                <a:gd name="connsiteY7" fmla="*/ 2688 h 10000"/>
                <a:gd name="connsiteX8" fmla="*/ 260 w 10000"/>
                <a:gd name="connsiteY8" fmla="*/ 2810 h 10000"/>
                <a:gd name="connsiteX9" fmla="*/ 417 w 10000"/>
                <a:gd name="connsiteY9" fmla="*/ 3363 h 10000"/>
                <a:gd name="connsiteX10" fmla="*/ 338 w 10000"/>
                <a:gd name="connsiteY10" fmla="*/ 3547 h 10000"/>
                <a:gd name="connsiteX11" fmla="*/ 103 w 10000"/>
                <a:gd name="connsiteY11" fmla="*/ 3670 h 10000"/>
                <a:gd name="connsiteX12" fmla="*/ 181 w 10000"/>
                <a:gd name="connsiteY12" fmla="*/ 4407 h 10000"/>
                <a:gd name="connsiteX13" fmla="*/ 850 w 10000"/>
                <a:gd name="connsiteY13" fmla="*/ 4254 h 10000"/>
                <a:gd name="connsiteX14" fmla="*/ 1244 w 10000"/>
                <a:gd name="connsiteY14" fmla="*/ 4377 h 10000"/>
                <a:gd name="connsiteX15" fmla="*/ 1008 w 10000"/>
                <a:gd name="connsiteY15" fmla="*/ 4653 h 10000"/>
                <a:gd name="connsiteX16" fmla="*/ 1087 w 10000"/>
                <a:gd name="connsiteY16" fmla="*/ 5052 h 10000"/>
                <a:gd name="connsiteX17" fmla="*/ 1205 w 10000"/>
                <a:gd name="connsiteY17" fmla="*/ 5021 h 10000"/>
                <a:gd name="connsiteX18" fmla="*/ 1284 w 10000"/>
                <a:gd name="connsiteY18" fmla="*/ 5237 h 10000"/>
                <a:gd name="connsiteX19" fmla="*/ 1834 w 10000"/>
                <a:gd name="connsiteY19" fmla="*/ 5452 h 10000"/>
                <a:gd name="connsiteX20" fmla="*/ 2425 w 10000"/>
                <a:gd name="connsiteY20" fmla="*/ 5697 h 10000"/>
                <a:gd name="connsiteX21" fmla="*/ 2779 w 10000"/>
                <a:gd name="connsiteY21" fmla="*/ 5821 h 10000"/>
                <a:gd name="connsiteX22" fmla="*/ 3134 w 10000"/>
                <a:gd name="connsiteY22" fmla="*/ 6066 h 10000"/>
                <a:gd name="connsiteX23" fmla="*/ 2858 w 10000"/>
                <a:gd name="connsiteY23" fmla="*/ 6527 h 10000"/>
                <a:gd name="connsiteX24" fmla="*/ 3291 w 10000"/>
                <a:gd name="connsiteY24" fmla="*/ 6988 h 10000"/>
                <a:gd name="connsiteX25" fmla="*/ 3606 w 10000"/>
                <a:gd name="connsiteY25" fmla="*/ 7295 h 10000"/>
                <a:gd name="connsiteX26" fmla="*/ 4078 w 10000"/>
                <a:gd name="connsiteY26" fmla="*/ 7600 h 10000"/>
                <a:gd name="connsiteX27" fmla="*/ 3606 w 10000"/>
                <a:gd name="connsiteY27" fmla="*/ 8554 h 10000"/>
                <a:gd name="connsiteX28" fmla="*/ 3212 w 10000"/>
                <a:gd name="connsiteY28" fmla="*/ 8769 h 10000"/>
                <a:gd name="connsiteX29" fmla="*/ 3763 w 10000"/>
                <a:gd name="connsiteY29" fmla="*/ 8954 h 10000"/>
                <a:gd name="connsiteX30" fmla="*/ 4236 w 10000"/>
                <a:gd name="connsiteY30" fmla="*/ 9230 h 10000"/>
                <a:gd name="connsiteX31" fmla="*/ 4905 w 10000"/>
                <a:gd name="connsiteY31" fmla="*/ 9660 h 10000"/>
                <a:gd name="connsiteX32" fmla="*/ 5770 w 10000"/>
                <a:gd name="connsiteY32" fmla="*/ 9598 h 10000"/>
                <a:gd name="connsiteX33" fmla="*/ 6085 w 10000"/>
                <a:gd name="connsiteY33" fmla="*/ 9537 h 10000"/>
                <a:gd name="connsiteX34" fmla="*/ 6676 w 10000"/>
                <a:gd name="connsiteY34" fmla="*/ 9537 h 10000"/>
                <a:gd name="connsiteX35" fmla="*/ 7187 w 10000"/>
                <a:gd name="connsiteY35" fmla="*/ 9937 h 10000"/>
                <a:gd name="connsiteX36" fmla="*/ 7581 w 10000"/>
                <a:gd name="connsiteY36" fmla="*/ 9967 h 10000"/>
                <a:gd name="connsiteX37" fmla="*/ 8172 w 10000"/>
                <a:gd name="connsiteY37" fmla="*/ 9998 h 10000"/>
                <a:gd name="connsiteX38" fmla="*/ 8526 w 10000"/>
                <a:gd name="connsiteY38" fmla="*/ 9906 h 10000"/>
                <a:gd name="connsiteX39" fmla="*/ 8369 w 10000"/>
                <a:gd name="connsiteY39" fmla="*/ 9476 h 10000"/>
                <a:gd name="connsiteX40" fmla="*/ 8329 w 10000"/>
                <a:gd name="connsiteY40" fmla="*/ 9199 h 10000"/>
                <a:gd name="connsiteX41" fmla="*/ 8723 w 10000"/>
                <a:gd name="connsiteY41" fmla="*/ 8707 h 10000"/>
                <a:gd name="connsiteX42" fmla="*/ 8959 w 10000"/>
                <a:gd name="connsiteY42" fmla="*/ 8370 h 10000"/>
                <a:gd name="connsiteX43" fmla="*/ 9746 w 10000"/>
                <a:gd name="connsiteY43" fmla="*/ 7971 h 10000"/>
                <a:gd name="connsiteX44" fmla="*/ 9983 w 10000"/>
                <a:gd name="connsiteY44" fmla="*/ 7724 h 10000"/>
                <a:gd name="connsiteX45" fmla="*/ 9668 w 10000"/>
                <a:gd name="connsiteY45" fmla="*/ 7479 h 10000"/>
                <a:gd name="connsiteX46" fmla="*/ 9431 w 10000"/>
                <a:gd name="connsiteY46" fmla="*/ 7295 h 10000"/>
                <a:gd name="connsiteX47" fmla="*/ 9313 w 10000"/>
                <a:gd name="connsiteY47" fmla="*/ 7202 h 10000"/>
                <a:gd name="connsiteX48" fmla="*/ 9077 w 10000"/>
                <a:gd name="connsiteY48" fmla="*/ 6834 h 10000"/>
                <a:gd name="connsiteX49" fmla="*/ 8684 w 10000"/>
                <a:gd name="connsiteY49" fmla="*/ 6649 h 10000"/>
                <a:gd name="connsiteX50" fmla="*/ 8566 w 10000"/>
                <a:gd name="connsiteY50" fmla="*/ 6404 h 10000"/>
                <a:gd name="connsiteX51" fmla="*/ 8369 w 10000"/>
                <a:gd name="connsiteY51" fmla="*/ 6127 h 10000"/>
                <a:gd name="connsiteX52" fmla="*/ 7896 w 10000"/>
                <a:gd name="connsiteY52" fmla="*/ 5821 h 10000"/>
                <a:gd name="connsiteX53" fmla="*/ 7621 w 10000"/>
                <a:gd name="connsiteY53" fmla="*/ 5482 h 10000"/>
                <a:gd name="connsiteX54" fmla="*/ 7306 w 10000"/>
                <a:gd name="connsiteY54" fmla="*/ 4960 h 10000"/>
                <a:gd name="connsiteX55" fmla="*/ 6991 w 10000"/>
                <a:gd name="connsiteY55" fmla="*/ 4499 h 10000"/>
                <a:gd name="connsiteX56" fmla="*/ 6794 w 10000"/>
                <a:gd name="connsiteY56" fmla="*/ 3455 h 10000"/>
                <a:gd name="connsiteX57" fmla="*/ 6362 w 10000"/>
                <a:gd name="connsiteY57" fmla="*/ 3025 h 10000"/>
                <a:gd name="connsiteX58" fmla="*/ 6322 w 10000"/>
                <a:gd name="connsiteY58" fmla="*/ 2441 h 10000"/>
                <a:gd name="connsiteX59" fmla="*/ 6479 w 10000"/>
                <a:gd name="connsiteY59" fmla="*/ 1919 h 10000"/>
                <a:gd name="connsiteX60" fmla="*/ 6400 w 10000"/>
                <a:gd name="connsiteY60" fmla="*/ 1674 h 10000"/>
                <a:gd name="connsiteX61" fmla="*/ 5967 w 10000"/>
                <a:gd name="connsiteY61" fmla="*/ 1428 h 10000"/>
                <a:gd name="connsiteX62" fmla="*/ 5653 w 10000"/>
                <a:gd name="connsiteY62" fmla="*/ 1305 h 10000"/>
                <a:gd name="connsiteX63" fmla="*/ 5141 w 10000"/>
                <a:gd name="connsiteY63" fmla="*/ 1213 h 10000"/>
                <a:gd name="connsiteX64" fmla="*/ 4905 w 10000"/>
                <a:gd name="connsiteY64" fmla="*/ 844 h 10000"/>
                <a:gd name="connsiteX65" fmla="*/ 4629 w 10000"/>
                <a:gd name="connsiteY65" fmla="*/ 506 h 10000"/>
                <a:gd name="connsiteX66" fmla="*/ 4708 w 10000"/>
                <a:gd name="connsiteY66" fmla="*/ 45 h 10000"/>
                <a:gd name="connsiteX67" fmla="*/ 3921 w 10000"/>
                <a:gd name="connsiteY67" fmla="*/ 383 h 10000"/>
                <a:gd name="connsiteX68" fmla="*/ 2504 w 10000"/>
                <a:gd name="connsiteY68" fmla="*/ 23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000" h="10000">
                  <a:moveTo>
                    <a:pt x="2504" y="230"/>
                  </a:moveTo>
                  <a:cubicBezTo>
                    <a:pt x="2596" y="670"/>
                    <a:pt x="2701" y="629"/>
                    <a:pt x="2582" y="1120"/>
                  </a:cubicBezTo>
                  <a:cubicBezTo>
                    <a:pt x="2609" y="1366"/>
                    <a:pt x="2464" y="1428"/>
                    <a:pt x="2661" y="1674"/>
                  </a:cubicBezTo>
                  <a:cubicBezTo>
                    <a:pt x="2648" y="1827"/>
                    <a:pt x="2529" y="1919"/>
                    <a:pt x="2504" y="2072"/>
                  </a:cubicBezTo>
                  <a:cubicBezTo>
                    <a:pt x="2307" y="2349"/>
                    <a:pt x="2189" y="2462"/>
                    <a:pt x="1992" y="2564"/>
                  </a:cubicBezTo>
                  <a:cubicBezTo>
                    <a:pt x="1939" y="2790"/>
                    <a:pt x="2071" y="3158"/>
                    <a:pt x="1756" y="3240"/>
                  </a:cubicBezTo>
                  <a:cubicBezTo>
                    <a:pt x="1270" y="3179"/>
                    <a:pt x="1612" y="3127"/>
                    <a:pt x="1362" y="2933"/>
                  </a:cubicBezTo>
                  <a:cubicBezTo>
                    <a:pt x="1152" y="2769"/>
                    <a:pt x="903" y="2728"/>
                    <a:pt x="614" y="2688"/>
                  </a:cubicBezTo>
                  <a:cubicBezTo>
                    <a:pt x="548" y="2708"/>
                    <a:pt x="286" y="2759"/>
                    <a:pt x="260" y="2810"/>
                  </a:cubicBezTo>
                  <a:cubicBezTo>
                    <a:pt x="207" y="2933"/>
                    <a:pt x="325" y="3251"/>
                    <a:pt x="417" y="3363"/>
                  </a:cubicBezTo>
                  <a:cubicBezTo>
                    <a:pt x="391" y="3424"/>
                    <a:pt x="365" y="3486"/>
                    <a:pt x="338" y="3547"/>
                  </a:cubicBezTo>
                  <a:cubicBezTo>
                    <a:pt x="312" y="3618"/>
                    <a:pt x="103" y="3670"/>
                    <a:pt x="103" y="3670"/>
                  </a:cubicBezTo>
                  <a:cubicBezTo>
                    <a:pt x="63" y="3854"/>
                    <a:pt x="-147" y="4326"/>
                    <a:pt x="181" y="4407"/>
                  </a:cubicBezTo>
                  <a:cubicBezTo>
                    <a:pt x="1034" y="4356"/>
                    <a:pt x="365" y="4377"/>
                    <a:pt x="850" y="4254"/>
                  </a:cubicBezTo>
                  <a:cubicBezTo>
                    <a:pt x="1047" y="4130"/>
                    <a:pt x="1165" y="4223"/>
                    <a:pt x="1244" y="4377"/>
                  </a:cubicBezTo>
                  <a:cubicBezTo>
                    <a:pt x="1270" y="4438"/>
                    <a:pt x="1034" y="4540"/>
                    <a:pt x="1008" y="4653"/>
                  </a:cubicBezTo>
                  <a:cubicBezTo>
                    <a:pt x="982" y="4766"/>
                    <a:pt x="1060" y="4991"/>
                    <a:pt x="1087" y="5052"/>
                  </a:cubicBezTo>
                  <a:cubicBezTo>
                    <a:pt x="1125" y="5042"/>
                    <a:pt x="1165" y="5011"/>
                    <a:pt x="1205" y="5021"/>
                  </a:cubicBezTo>
                  <a:cubicBezTo>
                    <a:pt x="1297" y="5052"/>
                    <a:pt x="1244" y="5165"/>
                    <a:pt x="1284" y="5237"/>
                  </a:cubicBezTo>
                  <a:cubicBezTo>
                    <a:pt x="1336" y="5329"/>
                    <a:pt x="1729" y="5390"/>
                    <a:pt x="1834" y="5452"/>
                  </a:cubicBezTo>
                  <a:cubicBezTo>
                    <a:pt x="2097" y="5615"/>
                    <a:pt x="2124" y="5585"/>
                    <a:pt x="2425" y="5697"/>
                  </a:cubicBezTo>
                  <a:cubicBezTo>
                    <a:pt x="2504" y="5729"/>
                    <a:pt x="2701" y="5790"/>
                    <a:pt x="2779" y="5821"/>
                  </a:cubicBezTo>
                  <a:cubicBezTo>
                    <a:pt x="2858" y="5851"/>
                    <a:pt x="3291" y="5913"/>
                    <a:pt x="3134" y="6066"/>
                  </a:cubicBezTo>
                  <a:cubicBezTo>
                    <a:pt x="2897" y="6404"/>
                    <a:pt x="2897" y="6404"/>
                    <a:pt x="2858" y="6527"/>
                  </a:cubicBezTo>
                  <a:cubicBezTo>
                    <a:pt x="2871" y="6753"/>
                    <a:pt x="3054" y="6834"/>
                    <a:pt x="3291" y="6988"/>
                  </a:cubicBezTo>
                  <a:cubicBezTo>
                    <a:pt x="3698" y="7182"/>
                    <a:pt x="3331" y="7080"/>
                    <a:pt x="3606" y="7295"/>
                  </a:cubicBezTo>
                  <a:cubicBezTo>
                    <a:pt x="3960" y="7574"/>
                    <a:pt x="4158" y="7593"/>
                    <a:pt x="4078" y="7600"/>
                  </a:cubicBezTo>
                  <a:cubicBezTo>
                    <a:pt x="3921" y="7969"/>
                    <a:pt x="4170" y="8442"/>
                    <a:pt x="3606" y="8554"/>
                  </a:cubicBezTo>
                  <a:cubicBezTo>
                    <a:pt x="3436" y="8748"/>
                    <a:pt x="3514" y="8687"/>
                    <a:pt x="3212" y="8769"/>
                  </a:cubicBezTo>
                  <a:cubicBezTo>
                    <a:pt x="3317" y="8933"/>
                    <a:pt x="3579" y="8862"/>
                    <a:pt x="3763" y="8954"/>
                  </a:cubicBezTo>
                  <a:cubicBezTo>
                    <a:pt x="3921" y="9127"/>
                    <a:pt x="3973" y="9199"/>
                    <a:pt x="4236" y="9230"/>
                  </a:cubicBezTo>
                  <a:cubicBezTo>
                    <a:pt x="4511" y="9384"/>
                    <a:pt x="4301" y="9619"/>
                    <a:pt x="4905" y="9660"/>
                  </a:cubicBezTo>
                  <a:cubicBezTo>
                    <a:pt x="5338" y="9660"/>
                    <a:pt x="4891" y="9762"/>
                    <a:pt x="5770" y="9598"/>
                  </a:cubicBezTo>
                  <a:cubicBezTo>
                    <a:pt x="5967" y="9578"/>
                    <a:pt x="5967" y="9558"/>
                    <a:pt x="6085" y="9537"/>
                  </a:cubicBezTo>
                  <a:cubicBezTo>
                    <a:pt x="6322" y="9476"/>
                    <a:pt x="6492" y="9476"/>
                    <a:pt x="6676" y="9537"/>
                  </a:cubicBezTo>
                  <a:cubicBezTo>
                    <a:pt x="6860" y="9598"/>
                    <a:pt x="7070" y="9752"/>
                    <a:pt x="7187" y="9937"/>
                  </a:cubicBezTo>
                  <a:cubicBezTo>
                    <a:pt x="7319" y="9967"/>
                    <a:pt x="7450" y="9957"/>
                    <a:pt x="7581" y="9967"/>
                  </a:cubicBezTo>
                  <a:cubicBezTo>
                    <a:pt x="7778" y="10069"/>
                    <a:pt x="7975" y="9896"/>
                    <a:pt x="8172" y="9998"/>
                  </a:cubicBezTo>
                  <a:cubicBezTo>
                    <a:pt x="8316" y="9978"/>
                    <a:pt x="8499" y="9978"/>
                    <a:pt x="8526" y="9906"/>
                  </a:cubicBezTo>
                  <a:cubicBezTo>
                    <a:pt x="8486" y="9803"/>
                    <a:pt x="8408" y="9578"/>
                    <a:pt x="8369" y="9476"/>
                  </a:cubicBezTo>
                  <a:cubicBezTo>
                    <a:pt x="8408" y="9015"/>
                    <a:pt x="8264" y="9312"/>
                    <a:pt x="8329" y="9199"/>
                  </a:cubicBezTo>
                  <a:cubicBezTo>
                    <a:pt x="8342" y="9189"/>
                    <a:pt x="8657" y="8738"/>
                    <a:pt x="8723" y="8707"/>
                  </a:cubicBezTo>
                  <a:cubicBezTo>
                    <a:pt x="8867" y="8544"/>
                    <a:pt x="9182" y="8483"/>
                    <a:pt x="8959" y="8370"/>
                  </a:cubicBezTo>
                  <a:cubicBezTo>
                    <a:pt x="9393" y="8184"/>
                    <a:pt x="9274" y="8093"/>
                    <a:pt x="9746" y="7971"/>
                  </a:cubicBezTo>
                  <a:cubicBezTo>
                    <a:pt x="10021" y="7940"/>
                    <a:pt x="9641" y="7765"/>
                    <a:pt x="9983" y="7724"/>
                  </a:cubicBezTo>
                  <a:cubicBezTo>
                    <a:pt x="10048" y="7438"/>
                    <a:pt x="9930" y="7663"/>
                    <a:pt x="9668" y="7479"/>
                  </a:cubicBezTo>
                  <a:lnTo>
                    <a:pt x="9431" y="7295"/>
                  </a:lnTo>
                  <a:cubicBezTo>
                    <a:pt x="9391" y="7264"/>
                    <a:pt x="9313" y="7202"/>
                    <a:pt x="9313" y="7202"/>
                  </a:cubicBezTo>
                  <a:cubicBezTo>
                    <a:pt x="9274" y="7110"/>
                    <a:pt x="9169" y="6926"/>
                    <a:pt x="9077" y="6834"/>
                  </a:cubicBezTo>
                  <a:cubicBezTo>
                    <a:pt x="8986" y="6741"/>
                    <a:pt x="8828" y="6660"/>
                    <a:pt x="8684" y="6649"/>
                  </a:cubicBezTo>
                  <a:cubicBezTo>
                    <a:pt x="8539" y="6568"/>
                    <a:pt x="8513" y="6537"/>
                    <a:pt x="8566" y="6404"/>
                  </a:cubicBezTo>
                  <a:cubicBezTo>
                    <a:pt x="8526" y="6302"/>
                    <a:pt x="8369" y="6127"/>
                    <a:pt x="8369" y="6127"/>
                  </a:cubicBezTo>
                  <a:cubicBezTo>
                    <a:pt x="8172" y="5974"/>
                    <a:pt x="8132" y="5943"/>
                    <a:pt x="7896" y="5821"/>
                  </a:cubicBezTo>
                  <a:cubicBezTo>
                    <a:pt x="7831" y="5676"/>
                    <a:pt x="7817" y="5533"/>
                    <a:pt x="7621" y="5482"/>
                  </a:cubicBezTo>
                  <a:cubicBezTo>
                    <a:pt x="7464" y="5360"/>
                    <a:pt x="7424" y="5124"/>
                    <a:pt x="7306" y="4960"/>
                  </a:cubicBezTo>
                  <a:cubicBezTo>
                    <a:pt x="7227" y="4858"/>
                    <a:pt x="6991" y="4499"/>
                    <a:pt x="6991" y="4499"/>
                  </a:cubicBezTo>
                  <a:cubicBezTo>
                    <a:pt x="6925" y="4130"/>
                    <a:pt x="6939" y="3803"/>
                    <a:pt x="6794" y="3455"/>
                  </a:cubicBezTo>
                  <a:cubicBezTo>
                    <a:pt x="6676" y="3179"/>
                    <a:pt x="6847" y="3086"/>
                    <a:pt x="6362" y="3025"/>
                  </a:cubicBezTo>
                  <a:cubicBezTo>
                    <a:pt x="6190" y="2892"/>
                    <a:pt x="6190" y="2584"/>
                    <a:pt x="6322" y="2441"/>
                  </a:cubicBezTo>
                  <a:cubicBezTo>
                    <a:pt x="6440" y="1970"/>
                    <a:pt x="6558" y="2790"/>
                    <a:pt x="6479" y="1919"/>
                  </a:cubicBezTo>
                  <a:cubicBezTo>
                    <a:pt x="6479" y="1878"/>
                    <a:pt x="6440" y="1704"/>
                    <a:pt x="6400" y="1674"/>
                  </a:cubicBezTo>
                  <a:cubicBezTo>
                    <a:pt x="6282" y="1601"/>
                    <a:pt x="6112" y="1468"/>
                    <a:pt x="5967" y="1428"/>
                  </a:cubicBezTo>
                  <a:cubicBezTo>
                    <a:pt x="5875" y="1315"/>
                    <a:pt x="5823" y="1346"/>
                    <a:pt x="5653" y="1305"/>
                  </a:cubicBezTo>
                  <a:cubicBezTo>
                    <a:pt x="5521" y="1284"/>
                    <a:pt x="5233" y="1244"/>
                    <a:pt x="5141" y="1213"/>
                  </a:cubicBezTo>
                  <a:cubicBezTo>
                    <a:pt x="5023" y="1162"/>
                    <a:pt x="5010" y="977"/>
                    <a:pt x="4905" y="844"/>
                  </a:cubicBezTo>
                  <a:cubicBezTo>
                    <a:pt x="4681" y="577"/>
                    <a:pt x="5023" y="567"/>
                    <a:pt x="4629" y="506"/>
                  </a:cubicBezTo>
                  <a:cubicBezTo>
                    <a:pt x="4708" y="353"/>
                    <a:pt x="4668" y="14"/>
                    <a:pt x="4708" y="45"/>
                  </a:cubicBezTo>
                  <a:cubicBezTo>
                    <a:pt x="4341" y="-149"/>
                    <a:pt x="4118" y="353"/>
                    <a:pt x="3921" y="383"/>
                  </a:cubicBezTo>
                  <a:cubicBezTo>
                    <a:pt x="3488" y="353"/>
                    <a:pt x="2936" y="332"/>
                    <a:pt x="2504" y="230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94651" y="3215453"/>
              <a:ext cx="664113" cy="562253"/>
            </a:xfrm>
            <a:custGeom>
              <a:avLst/>
              <a:gdLst>
                <a:gd name="T0" fmla="*/ 411 w 593"/>
                <a:gd name="T1" fmla="*/ 462 h 502"/>
                <a:gd name="T2" fmla="*/ 366 w 593"/>
                <a:gd name="T3" fmla="*/ 453 h 502"/>
                <a:gd name="T4" fmla="*/ 303 w 593"/>
                <a:gd name="T5" fmla="*/ 429 h 502"/>
                <a:gd name="T6" fmla="*/ 270 w 593"/>
                <a:gd name="T7" fmla="*/ 417 h 502"/>
                <a:gd name="T8" fmla="*/ 240 w 593"/>
                <a:gd name="T9" fmla="*/ 402 h 502"/>
                <a:gd name="T10" fmla="*/ 201 w 593"/>
                <a:gd name="T11" fmla="*/ 420 h 502"/>
                <a:gd name="T12" fmla="*/ 174 w 593"/>
                <a:gd name="T13" fmla="*/ 435 h 502"/>
                <a:gd name="T14" fmla="*/ 147 w 593"/>
                <a:gd name="T15" fmla="*/ 456 h 502"/>
                <a:gd name="T16" fmla="*/ 111 w 593"/>
                <a:gd name="T17" fmla="*/ 489 h 502"/>
                <a:gd name="T18" fmla="*/ 93 w 593"/>
                <a:gd name="T19" fmla="*/ 462 h 502"/>
                <a:gd name="T20" fmla="*/ 81 w 593"/>
                <a:gd name="T21" fmla="*/ 420 h 502"/>
                <a:gd name="T22" fmla="*/ 60 w 593"/>
                <a:gd name="T23" fmla="*/ 378 h 502"/>
                <a:gd name="T24" fmla="*/ 57 w 593"/>
                <a:gd name="T25" fmla="*/ 330 h 502"/>
                <a:gd name="T26" fmla="*/ 93 w 593"/>
                <a:gd name="T27" fmla="*/ 318 h 502"/>
                <a:gd name="T28" fmla="*/ 90 w 593"/>
                <a:gd name="T29" fmla="*/ 252 h 502"/>
                <a:gd name="T30" fmla="*/ 69 w 593"/>
                <a:gd name="T31" fmla="*/ 204 h 502"/>
                <a:gd name="T32" fmla="*/ 15 w 593"/>
                <a:gd name="T33" fmla="*/ 246 h 502"/>
                <a:gd name="T34" fmla="*/ 0 w 593"/>
                <a:gd name="T35" fmla="*/ 177 h 502"/>
                <a:gd name="T36" fmla="*/ 63 w 593"/>
                <a:gd name="T37" fmla="*/ 168 h 502"/>
                <a:gd name="T38" fmla="*/ 123 w 593"/>
                <a:gd name="T39" fmla="*/ 153 h 502"/>
                <a:gd name="T40" fmla="*/ 123 w 593"/>
                <a:gd name="T41" fmla="*/ 102 h 502"/>
                <a:gd name="T42" fmla="*/ 93 w 593"/>
                <a:gd name="T43" fmla="*/ 39 h 502"/>
                <a:gd name="T44" fmla="*/ 129 w 593"/>
                <a:gd name="T45" fmla="*/ 33 h 502"/>
                <a:gd name="T46" fmla="*/ 147 w 593"/>
                <a:gd name="T47" fmla="*/ 48 h 502"/>
                <a:gd name="T48" fmla="*/ 192 w 593"/>
                <a:gd name="T49" fmla="*/ 18 h 502"/>
                <a:gd name="T50" fmla="*/ 258 w 593"/>
                <a:gd name="T51" fmla="*/ 18 h 502"/>
                <a:gd name="T52" fmla="*/ 309 w 593"/>
                <a:gd name="T53" fmla="*/ 24 h 502"/>
                <a:gd name="T54" fmla="*/ 336 w 593"/>
                <a:gd name="T55" fmla="*/ 21 h 502"/>
                <a:gd name="T56" fmla="*/ 357 w 593"/>
                <a:gd name="T57" fmla="*/ 24 h 502"/>
                <a:gd name="T58" fmla="*/ 387 w 593"/>
                <a:gd name="T59" fmla="*/ 48 h 502"/>
                <a:gd name="T60" fmla="*/ 408 w 593"/>
                <a:gd name="T61" fmla="*/ 87 h 502"/>
                <a:gd name="T62" fmla="*/ 438 w 593"/>
                <a:gd name="T63" fmla="*/ 78 h 502"/>
                <a:gd name="T64" fmla="*/ 456 w 593"/>
                <a:gd name="T65" fmla="*/ 48 h 502"/>
                <a:gd name="T66" fmla="*/ 492 w 593"/>
                <a:gd name="T67" fmla="*/ 36 h 502"/>
                <a:gd name="T68" fmla="*/ 516 w 593"/>
                <a:gd name="T69" fmla="*/ 48 h 502"/>
                <a:gd name="T70" fmla="*/ 546 w 593"/>
                <a:gd name="T71" fmla="*/ 78 h 502"/>
                <a:gd name="T72" fmla="*/ 543 w 593"/>
                <a:gd name="T73" fmla="*/ 102 h 502"/>
                <a:gd name="T74" fmla="*/ 588 w 593"/>
                <a:gd name="T75" fmla="*/ 150 h 502"/>
                <a:gd name="T76" fmla="*/ 579 w 593"/>
                <a:gd name="T77" fmla="*/ 162 h 502"/>
                <a:gd name="T78" fmla="*/ 573 w 593"/>
                <a:gd name="T79" fmla="*/ 195 h 502"/>
                <a:gd name="T80" fmla="*/ 549 w 593"/>
                <a:gd name="T81" fmla="*/ 210 h 502"/>
                <a:gd name="T82" fmla="*/ 522 w 593"/>
                <a:gd name="T83" fmla="*/ 228 h 502"/>
                <a:gd name="T84" fmla="*/ 561 w 593"/>
                <a:gd name="T85" fmla="*/ 270 h 502"/>
                <a:gd name="T86" fmla="*/ 573 w 593"/>
                <a:gd name="T87" fmla="*/ 306 h 502"/>
                <a:gd name="T88" fmla="*/ 549 w 593"/>
                <a:gd name="T89" fmla="*/ 387 h 502"/>
                <a:gd name="T90" fmla="*/ 522 w 593"/>
                <a:gd name="T91" fmla="*/ 426 h 502"/>
                <a:gd name="T92" fmla="*/ 471 w 593"/>
                <a:gd name="T93" fmla="*/ 444 h 502"/>
                <a:gd name="T94" fmla="*/ 444 w 593"/>
                <a:gd name="T95" fmla="*/ 456 h 502"/>
                <a:gd name="T96" fmla="*/ 411 w 593"/>
                <a:gd name="T97" fmla="*/ 46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3" h="502">
                  <a:moveTo>
                    <a:pt x="411" y="462"/>
                  </a:moveTo>
                  <a:cubicBezTo>
                    <a:pt x="397" y="463"/>
                    <a:pt x="380" y="454"/>
                    <a:pt x="366" y="453"/>
                  </a:cubicBezTo>
                  <a:cubicBezTo>
                    <a:pt x="358" y="428"/>
                    <a:pt x="325" y="431"/>
                    <a:pt x="303" y="429"/>
                  </a:cubicBezTo>
                  <a:cubicBezTo>
                    <a:pt x="278" y="417"/>
                    <a:pt x="311" y="425"/>
                    <a:pt x="270" y="417"/>
                  </a:cubicBezTo>
                  <a:cubicBezTo>
                    <a:pt x="264" y="416"/>
                    <a:pt x="240" y="402"/>
                    <a:pt x="240" y="402"/>
                  </a:cubicBezTo>
                  <a:cubicBezTo>
                    <a:pt x="226" y="407"/>
                    <a:pt x="215" y="414"/>
                    <a:pt x="201" y="420"/>
                  </a:cubicBezTo>
                  <a:cubicBezTo>
                    <a:pt x="190" y="425"/>
                    <a:pt x="182" y="428"/>
                    <a:pt x="174" y="435"/>
                  </a:cubicBezTo>
                  <a:cubicBezTo>
                    <a:pt x="165" y="441"/>
                    <a:pt x="155" y="449"/>
                    <a:pt x="147" y="456"/>
                  </a:cubicBezTo>
                  <a:cubicBezTo>
                    <a:pt x="129" y="483"/>
                    <a:pt x="123" y="471"/>
                    <a:pt x="111" y="489"/>
                  </a:cubicBezTo>
                  <a:cubicBezTo>
                    <a:pt x="92" y="502"/>
                    <a:pt x="108" y="474"/>
                    <a:pt x="93" y="462"/>
                  </a:cubicBezTo>
                  <a:cubicBezTo>
                    <a:pt x="91" y="446"/>
                    <a:pt x="97" y="425"/>
                    <a:pt x="81" y="420"/>
                  </a:cubicBezTo>
                  <a:cubicBezTo>
                    <a:pt x="73" y="408"/>
                    <a:pt x="70" y="388"/>
                    <a:pt x="60" y="378"/>
                  </a:cubicBezTo>
                  <a:cubicBezTo>
                    <a:pt x="62" y="366"/>
                    <a:pt x="43" y="335"/>
                    <a:pt x="57" y="330"/>
                  </a:cubicBezTo>
                  <a:cubicBezTo>
                    <a:pt x="65" y="327"/>
                    <a:pt x="93" y="318"/>
                    <a:pt x="93" y="318"/>
                  </a:cubicBezTo>
                  <a:cubicBezTo>
                    <a:pt x="90" y="285"/>
                    <a:pt x="79" y="285"/>
                    <a:pt x="90" y="252"/>
                  </a:cubicBezTo>
                  <a:cubicBezTo>
                    <a:pt x="48" y="234"/>
                    <a:pt x="88" y="214"/>
                    <a:pt x="69" y="204"/>
                  </a:cubicBezTo>
                  <a:cubicBezTo>
                    <a:pt x="33" y="213"/>
                    <a:pt x="27" y="242"/>
                    <a:pt x="15" y="246"/>
                  </a:cubicBezTo>
                  <a:cubicBezTo>
                    <a:pt x="12" y="216"/>
                    <a:pt x="0" y="213"/>
                    <a:pt x="0" y="177"/>
                  </a:cubicBezTo>
                  <a:cubicBezTo>
                    <a:pt x="9" y="164"/>
                    <a:pt x="39" y="177"/>
                    <a:pt x="63" y="168"/>
                  </a:cubicBezTo>
                  <a:cubicBezTo>
                    <a:pt x="90" y="162"/>
                    <a:pt x="102" y="160"/>
                    <a:pt x="123" y="153"/>
                  </a:cubicBezTo>
                  <a:cubicBezTo>
                    <a:pt x="129" y="129"/>
                    <a:pt x="116" y="122"/>
                    <a:pt x="123" y="102"/>
                  </a:cubicBezTo>
                  <a:cubicBezTo>
                    <a:pt x="120" y="73"/>
                    <a:pt x="108" y="63"/>
                    <a:pt x="93" y="39"/>
                  </a:cubicBezTo>
                  <a:cubicBezTo>
                    <a:pt x="140" y="44"/>
                    <a:pt x="111" y="39"/>
                    <a:pt x="129" y="33"/>
                  </a:cubicBezTo>
                  <a:cubicBezTo>
                    <a:pt x="144" y="48"/>
                    <a:pt x="127" y="44"/>
                    <a:pt x="147" y="48"/>
                  </a:cubicBezTo>
                  <a:cubicBezTo>
                    <a:pt x="189" y="42"/>
                    <a:pt x="199" y="59"/>
                    <a:pt x="192" y="18"/>
                  </a:cubicBezTo>
                  <a:cubicBezTo>
                    <a:pt x="204" y="0"/>
                    <a:pt x="225" y="24"/>
                    <a:pt x="258" y="18"/>
                  </a:cubicBezTo>
                  <a:cubicBezTo>
                    <a:pt x="267" y="31"/>
                    <a:pt x="295" y="20"/>
                    <a:pt x="309" y="24"/>
                  </a:cubicBezTo>
                  <a:cubicBezTo>
                    <a:pt x="337" y="15"/>
                    <a:pt x="300" y="39"/>
                    <a:pt x="336" y="21"/>
                  </a:cubicBezTo>
                  <a:cubicBezTo>
                    <a:pt x="342" y="18"/>
                    <a:pt x="357" y="24"/>
                    <a:pt x="357" y="24"/>
                  </a:cubicBezTo>
                  <a:cubicBezTo>
                    <a:pt x="371" y="27"/>
                    <a:pt x="379" y="36"/>
                    <a:pt x="387" y="48"/>
                  </a:cubicBezTo>
                  <a:cubicBezTo>
                    <a:pt x="396" y="60"/>
                    <a:pt x="399" y="79"/>
                    <a:pt x="408" y="87"/>
                  </a:cubicBezTo>
                  <a:cubicBezTo>
                    <a:pt x="415" y="86"/>
                    <a:pt x="433" y="83"/>
                    <a:pt x="438" y="78"/>
                  </a:cubicBezTo>
                  <a:cubicBezTo>
                    <a:pt x="447" y="69"/>
                    <a:pt x="437" y="54"/>
                    <a:pt x="456" y="48"/>
                  </a:cubicBezTo>
                  <a:cubicBezTo>
                    <a:pt x="465" y="45"/>
                    <a:pt x="483" y="37"/>
                    <a:pt x="492" y="36"/>
                  </a:cubicBezTo>
                  <a:cubicBezTo>
                    <a:pt x="505" y="32"/>
                    <a:pt x="502" y="43"/>
                    <a:pt x="516" y="48"/>
                  </a:cubicBezTo>
                  <a:cubicBezTo>
                    <a:pt x="524" y="65"/>
                    <a:pt x="539" y="61"/>
                    <a:pt x="546" y="78"/>
                  </a:cubicBezTo>
                  <a:cubicBezTo>
                    <a:pt x="549" y="84"/>
                    <a:pt x="543" y="102"/>
                    <a:pt x="543" y="102"/>
                  </a:cubicBezTo>
                  <a:cubicBezTo>
                    <a:pt x="549" y="185"/>
                    <a:pt x="537" y="135"/>
                    <a:pt x="588" y="150"/>
                  </a:cubicBezTo>
                  <a:cubicBezTo>
                    <a:pt x="593" y="152"/>
                    <a:pt x="582" y="158"/>
                    <a:pt x="579" y="162"/>
                  </a:cubicBezTo>
                  <a:cubicBezTo>
                    <a:pt x="575" y="168"/>
                    <a:pt x="573" y="195"/>
                    <a:pt x="573" y="195"/>
                  </a:cubicBezTo>
                  <a:cubicBezTo>
                    <a:pt x="570" y="215"/>
                    <a:pt x="565" y="201"/>
                    <a:pt x="549" y="210"/>
                  </a:cubicBezTo>
                  <a:cubicBezTo>
                    <a:pt x="542" y="218"/>
                    <a:pt x="520" y="218"/>
                    <a:pt x="522" y="228"/>
                  </a:cubicBezTo>
                  <a:cubicBezTo>
                    <a:pt x="526" y="253"/>
                    <a:pt x="535" y="261"/>
                    <a:pt x="561" y="270"/>
                  </a:cubicBezTo>
                  <a:cubicBezTo>
                    <a:pt x="568" y="280"/>
                    <a:pt x="569" y="295"/>
                    <a:pt x="573" y="306"/>
                  </a:cubicBezTo>
                  <a:cubicBezTo>
                    <a:pt x="576" y="357"/>
                    <a:pt x="571" y="357"/>
                    <a:pt x="549" y="387"/>
                  </a:cubicBezTo>
                  <a:cubicBezTo>
                    <a:pt x="543" y="420"/>
                    <a:pt x="535" y="422"/>
                    <a:pt x="522" y="426"/>
                  </a:cubicBezTo>
                  <a:cubicBezTo>
                    <a:pt x="511" y="442"/>
                    <a:pt x="492" y="438"/>
                    <a:pt x="471" y="444"/>
                  </a:cubicBezTo>
                  <a:cubicBezTo>
                    <a:pt x="453" y="450"/>
                    <a:pt x="458" y="451"/>
                    <a:pt x="444" y="456"/>
                  </a:cubicBezTo>
                  <a:cubicBezTo>
                    <a:pt x="435" y="460"/>
                    <a:pt x="423" y="464"/>
                    <a:pt x="411" y="46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251778" y="2915404"/>
              <a:ext cx="593808" cy="844461"/>
            </a:xfrm>
            <a:custGeom>
              <a:avLst/>
              <a:gdLst>
                <a:gd name="T0" fmla="*/ 414 w 530"/>
                <a:gd name="T1" fmla="*/ 754 h 754"/>
                <a:gd name="T2" fmla="*/ 369 w 530"/>
                <a:gd name="T3" fmla="*/ 724 h 754"/>
                <a:gd name="T4" fmla="*/ 300 w 530"/>
                <a:gd name="T5" fmla="*/ 733 h 754"/>
                <a:gd name="T6" fmla="*/ 252 w 530"/>
                <a:gd name="T7" fmla="*/ 703 h 754"/>
                <a:gd name="T8" fmla="*/ 204 w 530"/>
                <a:gd name="T9" fmla="*/ 667 h 754"/>
                <a:gd name="T10" fmla="*/ 186 w 530"/>
                <a:gd name="T11" fmla="*/ 649 h 754"/>
                <a:gd name="T12" fmla="*/ 168 w 530"/>
                <a:gd name="T13" fmla="*/ 619 h 754"/>
                <a:gd name="T14" fmla="*/ 153 w 530"/>
                <a:gd name="T15" fmla="*/ 574 h 754"/>
                <a:gd name="T16" fmla="*/ 144 w 530"/>
                <a:gd name="T17" fmla="*/ 547 h 754"/>
                <a:gd name="T18" fmla="*/ 141 w 530"/>
                <a:gd name="T19" fmla="*/ 520 h 754"/>
                <a:gd name="T20" fmla="*/ 84 w 530"/>
                <a:gd name="T21" fmla="*/ 475 h 754"/>
                <a:gd name="T22" fmla="*/ 60 w 530"/>
                <a:gd name="T23" fmla="*/ 466 h 754"/>
                <a:gd name="T24" fmla="*/ 42 w 530"/>
                <a:gd name="T25" fmla="*/ 460 h 754"/>
                <a:gd name="T26" fmla="*/ 21 w 530"/>
                <a:gd name="T27" fmla="*/ 436 h 754"/>
                <a:gd name="T28" fmla="*/ 30 w 530"/>
                <a:gd name="T29" fmla="*/ 361 h 754"/>
                <a:gd name="T30" fmla="*/ 66 w 530"/>
                <a:gd name="T31" fmla="*/ 325 h 754"/>
                <a:gd name="T32" fmla="*/ 111 w 530"/>
                <a:gd name="T33" fmla="*/ 292 h 754"/>
                <a:gd name="T34" fmla="*/ 177 w 530"/>
                <a:gd name="T35" fmla="*/ 250 h 754"/>
                <a:gd name="T36" fmla="*/ 264 w 530"/>
                <a:gd name="T37" fmla="*/ 193 h 754"/>
                <a:gd name="T38" fmla="*/ 321 w 530"/>
                <a:gd name="T39" fmla="*/ 154 h 754"/>
                <a:gd name="T40" fmla="*/ 336 w 530"/>
                <a:gd name="T41" fmla="*/ 121 h 754"/>
                <a:gd name="T42" fmla="*/ 303 w 530"/>
                <a:gd name="T43" fmla="*/ 106 h 754"/>
                <a:gd name="T44" fmla="*/ 303 w 530"/>
                <a:gd name="T45" fmla="*/ 70 h 754"/>
                <a:gd name="T46" fmla="*/ 327 w 530"/>
                <a:gd name="T47" fmla="*/ 58 h 754"/>
                <a:gd name="T48" fmla="*/ 384 w 530"/>
                <a:gd name="T49" fmla="*/ 34 h 754"/>
                <a:gd name="T50" fmla="*/ 414 w 530"/>
                <a:gd name="T51" fmla="*/ 22 h 754"/>
                <a:gd name="T52" fmla="*/ 468 w 530"/>
                <a:gd name="T53" fmla="*/ 1 h 754"/>
                <a:gd name="T54" fmla="*/ 438 w 530"/>
                <a:gd name="T55" fmla="*/ 28 h 754"/>
                <a:gd name="T56" fmla="*/ 435 w 530"/>
                <a:gd name="T57" fmla="*/ 85 h 754"/>
                <a:gd name="T58" fmla="*/ 468 w 530"/>
                <a:gd name="T59" fmla="*/ 76 h 754"/>
                <a:gd name="T60" fmla="*/ 462 w 530"/>
                <a:gd name="T61" fmla="*/ 106 h 754"/>
                <a:gd name="T62" fmla="*/ 498 w 530"/>
                <a:gd name="T63" fmla="*/ 139 h 754"/>
                <a:gd name="T64" fmla="*/ 525 w 530"/>
                <a:gd name="T65" fmla="*/ 175 h 754"/>
                <a:gd name="T66" fmla="*/ 522 w 530"/>
                <a:gd name="T67" fmla="*/ 211 h 754"/>
                <a:gd name="T68" fmla="*/ 447 w 530"/>
                <a:gd name="T69" fmla="*/ 196 h 754"/>
                <a:gd name="T70" fmla="*/ 465 w 530"/>
                <a:gd name="T71" fmla="*/ 250 h 754"/>
                <a:gd name="T72" fmla="*/ 447 w 530"/>
                <a:gd name="T73" fmla="*/ 292 h 754"/>
                <a:gd name="T74" fmla="*/ 399 w 530"/>
                <a:gd name="T75" fmla="*/ 298 h 754"/>
                <a:gd name="T76" fmla="*/ 414 w 530"/>
                <a:gd name="T77" fmla="*/ 331 h 754"/>
                <a:gd name="T78" fmla="*/ 426 w 530"/>
                <a:gd name="T79" fmla="*/ 358 h 754"/>
                <a:gd name="T80" fmla="*/ 426 w 530"/>
                <a:gd name="T81" fmla="*/ 415 h 754"/>
                <a:gd name="T82" fmla="*/ 357 w 530"/>
                <a:gd name="T83" fmla="*/ 439 h 754"/>
                <a:gd name="T84" fmla="*/ 306 w 530"/>
                <a:gd name="T85" fmla="*/ 442 h 754"/>
                <a:gd name="T86" fmla="*/ 321 w 530"/>
                <a:gd name="T87" fmla="*/ 517 h 754"/>
                <a:gd name="T88" fmla="*/ 375 w 530"/>
                <a:gd name="T89" fmla="*/ 472 h 754"/>
                <a:gd name="T90" fmla="*/ 396 w 530"/>
                <a:gd name="T91" fmla="*/ 526 h 754"/>
                <a:gd name="T92" fmla="*/ 399 w 530"/>
                <a:gd name="T93" fmla="*/ 589 h 754"/>
                <a:gd name="T94" fmla="*/ 354 w 530"/>
                <a:gd name="T95" fmla="*/ 601 h 754"/>
                <a:gd name="T96" fmla="*/ 384 w 530"/>
                <a:gd name="T97" fmla="*/ 673 h 754"/>
                <a:gd name="T98" fmla="*/ 393 w 530"/>
                <a:gd name="T99" fmla="*/ 694 h 754"/>
                <a:gd name="T100" fmla="*/ 405 w 530"/>
                <a:gd name="T101" fmla="*/ 712 h 754"/>
                <a:gd name="T102" fmla="*/ 414 w 530"/>
                <a:gd name="T103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0" h="754">
                  <a:moveTo>
                    <a:pt x="414" y="754"/>
                  </a:moveTo>
                  <a:cubicBezTo>
                    <a:pt x="396" y="736"/>
                    <a:pt x="390" y="724"/>
                    <a:pt x="369" y="724"/>
                  </a:cubicBezTo>
                  <a:cubicBezTo>
                    <a:pt x="346" y="726"/>
                    <a:pt x="322" y="728"/>
                    <a:pt x="300" y="733"/>
                  </a:cubicBezTo>
                  <a:cubicBezTo>
                    <a:pt x="290" y="731"/>
                    <a:pt x="262" y="710"/>
                    <a:pt x="252" y="703"/>
                  </a:cubicBezTo>
                  <a:cubicBezTo>
                    <a:pt x="233" y="690"/>
                    <a:pt x="226" y="678"/>
                    <a:pt x="204" y="667"/>
                  </a:cubicBezTo>
                  <a:cubicBezTo>
                    <a:pt x="198" y="649"/>
                    <a:pt x="206" y="666"/>
                    <a:pt x="186" y="649"/>
                  </a:cubicBezTo>
                  <a:cubicBezTo>
                    <a:pt x="179" y="643"/>
                    <a:pt x="174" y="627"/>
                    <a:pt x="168" y="619"/>
                  </a:cubicBezTo>
                  <a:cubicBezTo>
                    <a:pt x="163" y="604"/>
                    <a:pt x="157" y="590"/>
                    <a:pt x="153" y="574"/>
                  </a:cubicBezTo>
                  <a:cubicBezTo>
                    <a:pt x="151" y="565"/>
                    <a:pt x="144" y="547"/>
                    <a:pt x="144" y="547"/>
                  </a:cubicBezTo>
                  <a:cubicBezTo>
                    <a:pt x="143" y="538"/>
                    <a:pt x="144" y="529"/>
                    <a:pt x="141" y="520"/>
                  </a:cubicBezTo>
                  <a:cubicBezTo>
                    <a:pt x="123" y="481"/>
                    <a:pt x="100" y="487"/>
                    <a:pt x="84" y="475"/>
                  </a:cubicBezTo>
                  <a:cubicBezTo>
                    <a:pt x="65" y="461"/>
                    <a:pt x="80" y="472"/>
                    <a:pt x="60" y="466"/>
                  </a:cubicBezTo>
                  <a:cubicBezTo>
                    <a:pt x="54" y="464"/>
                    <a:pt x="42" y="460"/>
                    <a:pt x="42" y="460"/>
                  </a:cubicBezTo>
                  <a:cubicBezTo>
                    <a:pt x="28" y="439"/>
                    <a:pt x="36" y="446"/>
                    <a:pt x="21" y="436"/>
                  </a:cubicBezTo>
                  <a:cubicBezTo>
                    <a:pt x="9" y="427"/>
                    <a:pt x="0" y="382"/>
                    <a:pt x="30" y="361"/>
                  </a:cubicBezTo>
                  <a:cubicBezTo>
                    <a:pt x="37" y="343"/>
                    <a:pt x="51" y="343"/>
                    <a:pt x="66" y="325"/>
                  </a:cubicBezTo>
                  <a:cubicBezTo>
                    <a:pt x="76" y="320"/>
                    <a:pt x="100" y="297"/>
                    <a:pt x="111" y="292"/>
                  </a:cubicBezTo>
                  <a:cubicBezTo>
                    <a:pt x="130" y="278"/>
                    <a:pt x="152" y="267"/>
                    <a:pt x="177" y="250"/>
                  </a:cubicBezTo>
                  <a:cubicBezTo>
                    <a:pt x="211" y="227"/>
                    <a:pt x="230" y="216"/>
                    <a:pt x="264" y="193"/>
                  </a:cubicBezTo>
                  <a:cubicBezTo>
                    <a:pt x="287" y="178"/>
                    <a:pt x="290" y="164"/>
                    <a:pt x="321" y="154"/>
                  </a:cubicBezTo>
                  <a:cubicBezTo>
                    <a:pt x="325" y="142"/>
                    <a:pt x="331" y="133"/>
                    <a:pt x="336" y="121"/>
                  </a:cubicBezTo>
                  <a:cubicBezTo>
                    <a:pt x="315" y="109"/>
                    <a:pt x="320" y="109"/>
                    <a:pt x="303" y="106"/>
                  </a:cubicBezTo>
                  <a:cubicBezTo>
                    <a:pt x="300" y="93"/>
                    <a:pt x="296" y="85"/>
                    <a:pt x="303" y="70"/>
                  </a:cubicBezTo>
                  <a:cubicBezTo>
                    <a:pt x="307" y="61"/>
                    <a:pt x="319" y="60"/>
                    <a:pt x="327" y="58"/>
                  </a:cubicBezTo>
                  <a:cubicBezTo>
                    <a:pt x="357" y="58"/>
                    <a:pt x="365" y="43"/>
                    <a:pt x="384" y="34"/>
                  </a:cubicBezTo>
                  <a:cubicBezTo>
                    <a:pt x="395" y="29"/>
                    <a:pt x="402" y="26"/>
                    <a:pt x="414" y="22"/>
                  </a:cubicBezTo>
                  <a:cubicBezTo>
                    <a:pt x="426" y="17"/>
                    <a:pt x="460" y="4"/>
                    <a:pt x="468" y="1"/>
                  </a:cubicBezTo>
                  <a:cubicBezTo>
                    <a:pt x="471" y="0"/>
                    <a:pt x="441" y="28"/>
                    <a:pt x="438" y="28"/>
                  </a:cubicBezTo>
                  <a:cubicBezTo>
                    <a:pt x="435" y="41"/>
                    <a:pt x="426" y="49"/>
                    <a:pt x="435" y="85"/>
                  </a:cubicBezTo>
                  <a:cubicBezTo>
                    <a:pt x="436" y="96"/>
                    <a:pt x="460" y="69"/>
                    <a:pt x="468" y="76"/>
                  </a:cubicBezTo>
                  <a:cubicBezTo>
                    <a:pt x="477" y="84"/>
                    <a:pt x="451" y="101"/>
                    <a:pt x="462" y="106"/>
                  </a:cubicBezTo>
                  <a:cubicBezTo>
                    <a:pt x="475" y="112"/>
                    <a:pt x="485" y="130"/>
                    <a:pt x="498" y="139"/>
                  </a:cubicBezTo>
                  <a:cubicBezTo>
                    <a:pt x="502" y="152"/>
                    <a:pt x="513" y="167"/>
                    <a:pt x="525" y="175"/>
                  </a:cubicBezTo>
                  <a:cubicBezTo>
                    <a:pt x="530" y="191"/>
                    <a:pt x="530" y="196"/>
                    <a:pt x="522" y="211"/>
                  </a:cubicBezTo>
                  <a:cubicBezTo>
                    <a:pt x="490" y="200"/>
                    <a:pt x="483" y="208"/>
                    <a:pt x="447" y="196"/>
                  </a:cubicBezTo>
                  <a:cubicBezTo>
                    <a:pt x="459" y="229"/>
                    <a:pt x="460" y="234"/>
                    <a:pt x="465" y="250"/>
                  </a:cubicBezTo>
                  <a:cubicBezTo>
                    <a:pt x="460" y="266"/>
                    <a:pt x="463" y="289"/>
                    <a:pt x="447" y="292"/>
                  </a:cubicBezTo>
                  <a:cubicBezTo>
                    <a:pt x="426" y="306"/>
                    <a:pt x="405" y="304"/>
                    <a:pt x="399" y="298"/>
                  </a:cubicBezTo>
                  <a:cubicBezTo>
                    <a:pt x="392" y="306"/>
                    <a:pt x="411" y="321"/>
                    <a:pt x="414" y="331"/>
                  </a:cubicBezTo>
                  <a:cubicBezTo>
                    <a:pt x="418" y="338"/>
                    <a:pt x="426" y="358"/>
                    <a:pt x="426" y="358"/>
                  </a:cubicBezTo>
                  <a:cubicBezTo>
                    <a:pt x="425" y="376"/>
                    <a:pt x="429" y="397"/>
                    <a:pt x="426" y="415"/>
                  </a:cubicBezTo>
                  <a:cubicBezTo>
                    <a:pt x="423" y="433"/>
                    <a:pt x="371" y="437"/>
                    <a:pt x="357" y="439"/>
                  </a:cubicBezTo>
                  <a:cubicBezTo>
                    <a:pt x="344" y="448"/>
                    <a:pt x="321" y="439"/>
                    <a:pt x="306" y="442"/>
                  </a:cubicBezTo>
                  <a:cubicBezTo>
                    <a:pt x="303" y="463"/>
                    <a:pt x="312" y="475"/>
                    <a:pt x="321" y="517"/>
                  </a:cubicBezTo>
                  <a:cubicBezTo>
                    <a:pt x="341" y="510"/>
                    <a:pt x="327" y="478"/>
                    <a:pt x="375" y="472"/>
                  </a:cubicBezTo>
                  <a:cubicBezTo>
                    <a:pt x="378" y="499"/>
                    <a:pt x="378" y="520"/>
                    <a:pt x="396" y="526"/>
                  </a:cubicBezTo>
                  <a:cubicBezTo>
                    <a:pt x="396" y="538"/>
                    <a:pt x="390" y="556"/>
                    <a:pt x="399" y="589"/>
                  </a:cubicBezTo>
                  <a:cubicBezTo>
                    <a:pt x="375" y="592"/>
                    <a:pt x="387" y="589"/>
                    <a:pt x="354" y="601"/>
                  </a:cubicBezTo>
                  <a:cubicBezTo>
                    <a:pt x="360" y="640"/>
                    <a:pt x="377" y="658"/>
                    <a:pt x="384" y="673"/>
                  </a:cubicBezTo>
                  <a:cubicBezTo>
                    <a:pt x="406" y="706"/>
                    <a:pt x="374" y="655"/>
                    <a:pt x="393" y="694"/>
                  </a:cubicBezTo>
                  <a:cubicBezTo>
                    <a:pt x="396" y="700"/>
                    <a:pt x="405" y="712"/>
                    <a:pt x="405" y="712"/>
                  </a:cubicBezTo>
                  <a:cubicBezTo>
                    <a:pt x="402" y="751"/>
                    <a:pt x="411" y="733"/>
                    <a:pt x="414" y="75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734338" y="2864761"/>
              <a:ext cx="692017" cy="518725"/>
            </a:xfrm>
            <a:custGeom>
              <a:avLst/>
              <a:gdLst>
                <a:gd name="T0" fmla="*/ 3 w 636"/>
                <a:gd name="T1" fmla="*/ 93 h 470"/>
                <a:gd name="T2" fmla="*/ 9 w 636"/>
                <a:gd name="T3" fmla="*/ 129 h 470"/>
                <a:gd name="T4" fmla="*/ 66 w 636"/>
                <a:gd name="T5" fmla="*/ 135 h 470"/>
                <a:gd name="T6" fmla="*/ 30 w 636"/>
                <a:gd name="T7" fmla="*/ 147 h 470"/>
                <a:gd name="T8" fmla="*/ 54 w 636"/>
                <a:gd name="T9" fmla="*/ 174 h 470"/>
                <a:gd name="T10" fmla="*/ 90 w 636"/>
                <a:gd name="T11" fmla="*/ 222 h 470"/>
                <a:gd name="T12" fmla="*/ 36 w 636"/>
                <a:gd name="T13" fmla="*/ 255 h 470"/>
                <a:gd name="T14" fmla="*/ 33 w 636"/>
                <a:gd name="T15" fmla="*/ 285 h 470"/>
                <a:gd name="T16" fmla="*/ 33 w 636"/>
                <a:gd name="T17" fmla="*/ 327 h 470"/>
                <a:gd name="T18" fmla="*/ 6 w 636"/>
                <a:gd name="T19" fmla="*/ 348 h 470"/>
                <a:gd name="T20" fmla="*/ 63 w 636"/>
                <a:gd name="T21" fmla="*/ 363 h 470"/>
                <a:gd name="T22" fmla="*/ 75 w 636"/>
                <a:gd name="T23" fmla="*/ 327 h 470"/>
                <a:gd name="T24" fmla="*/ 117 w 636"/>
                <a:gd name="T25" fmla="*/ 336 h 470"/>
                <a:gd name="T26" fmla="*/ 168 w 636"/>
                <a:gd name="T27" fmla="*/ 339 h 470"/>
                <a:gd name="T28" fmla="*/ 237 w 636"/>
                <a:gd name="T29" fmla="*/ 339 h 470"/>
                <a:gd name="T30" fmla="*/ 264 w 636"/>
                <a:gd name="T31" fmla="*/ 366 h 470"/>
                <a:gd name="T32" fmla="*/ 300 w 636"/>
                <a:gd name="T33" fmla="*/ 405 h 470"/>
                <a:gd name="T34" fmla="*/ 318 w 636"/>
                <a:gd name="T35" fmla="*/ 381 h 470"/>
                <a:gd name="T36" fmla="*/ 366 w 636"/>
                <a:gd name="T37" fmla="*/ 357 h 470"/>
                <a:gd name="T38" fmla="*/ 396 w 636"/>
                <a:gd name="T39" fmla="*/ 366 h 470"/>
                <a:gd name="T40" fmla="*/ 414 w 636"/>
                <a:gd name="T41" fmla="*/ 381 h 470"/>
                <a:gd name="T42" fmla="*/ 429 w 636"/>
                <a:gd name="T43" fmla="*/ 396 h 470"/>
                <a:gd name="T44" fmla="*/ 429 w 636"/>
                <a:gd name="T45" fmla="*/ 468 h 470"/>
                <a:gd name="T46" fmla="*/ 465 w 636"/>
                <a:gd name="T47" fmla="*/ 462 h 470"/>
                <a:gd name="T48" fmla="*/ 468 w 636"/>
                <a:gd name="T49" fmla="*/ 441 h 470"/>
                <a:gd name="T50" fmla="*/ 495 w 636"/>
                <a:gd name="T51" fmla="*/ 423 h 470"/>
                <a:gd name="T52" fmla="*/ 513 w 636"/>
                <a:gd name="T53" fmla="*/ 435 h 470"/>
                <a:gd name="T54" fmla="*/ 531 w 636"/>
                <a:gd name="T55" fmla="*/ 429 h 470"/>
                <a:gd name="T56" fmla="*/ 540 w 636"/>
                <a:gd name="T57" fmla="*/ 426 h 470"/>
                <a:gd name="T58" fmla="*/ 561 w 636"/>
                <a:gd name="T59" fmla="*/ 405 h 470"/>
                <a:gd name="T60" fmla="*/ 579 w 636"/>
                <a:gd name="T61" fmla="*/ 393 h 470"/>
                <a:gd name="T62" fmla="*/ 603 w 636"/>
                <a:gd name="T63" fmla="*/ 372 h 470"/>
                <a:gd name="T64" fmla="*/ 603 w 636"/>
                <a:gd name="T65" fmla="*/ 339 h 470"/>
                <a:gd name="T66" fmla="*/ 612 w 636"/>
                <a:gd name="T67" fmla="*/ 315 h 470"/>
                <a:gd name="T68" fmla="*/ 594 w 636"/>
                <a:gd name="T69" fmla="*/ 282 h 470"/>
                <a:gd name="T70" fmla="*/ 606 w 636"/>
                <a:gd name="T71" fmla="*/ 261 h 470"/>
                <a:gd name="T72" fmla="*/ 612 w 636"/>
                <a:gd name="T73" fmla="*/ 132 h 470"/>
                <a:gd name="T74" fmla="*/ 534 w 636"/>
                <a:gd name="T75" fmla="*/ 78 h 470"/>
                <a:gd name="T76" fmla="*/ 504 w 636"/>
                <a:gd name="T77" fmla="*/ 66 h 470"/>
                <a:gd name="T78" fmla="*/ 465 w 636"/>
                <a:gd name="T79" fmla="*/ 69 h 470"/>
                <a:gd name="T80" fmla="*/ 438 w 636"/>
                <a:gd name="T81" fmla="*/ 75 h 470"/>
                <a:gd name="T82" fmla="*/ 417 w 636"/>
                <a:gd name="T83" fmla="*/ 60 h 470"/>
                <a:gd name="T84" fmla="*/ 420 w 636"/>
                <a:gd name="T85" fmla="*/ 33 h 470"/>
                <a:gd name="T86" fmla="*/ 396 w 636"/>
                <a:gd name="T87" fmla="*/ 27 h 470"/>
                <a:gd name="T88" fmla="*/ 375 w 636"/>
                <a:gd name="T89" fmla="*/ 6 h 470"/>
                <a:gd name="T90" fmla="*/ 339 w 636"/>
                <a:gd name="T91" fmla="*/ 24 h 470"/>
                <a:gd name="T92" fmla="*/ 321 w 636"/>
                <a:gd name="T93" fmla="*/ 36 h 470"/>
                <a:gd name="T94" fmla="*/ 240 w 636"/>
                <a:gd name="T95" fmla="*/ 21 h 470"/>
                <a:gd name="T96" fmla="*/ 171 w 636"/>
                <a:gd name="T97" fmla="*/ 6 h 470"/>
                <a:gd name="T98" fmla="*/ 54 w 636"/>
                <a:gd name="T99" fmla="*/ 39 h 470"/>
                <a:gd name="T100" fmla="*/ 30 w 636"/>
                <a:gd name="T101" fmla="*/ 63 h 470"/>
                <a:gd name="T102" fmla="*/ 3 w 636"/>
                <a:gd name="T103" fmla="*/ 93 h 470"/>
                <a:gd name="connsiteX0" fmla="*/ 22 w 9716"/>
                <a:gd name="connsiteY0" fmla="*/ 1873 h 9851"/>
                <a:gd name="connsiteX1" fmla="*/ 117 w 9716"/>
                <a:gd name="connsiteY1" fmla="*/ 2639 h 9851"/>
                <a:gd name="connsiteX2" fmla="*/ 696 w 9716"/>
                <a:gd name="connsiteY2" fmla="*/ 2680 h 9851"/>
                <a:gd name="connsiteX3" fmla="*/ 447 w 9716"/>
                <a:gd name="connsiteY3" fmla="*/ 3022 h 9851"/>
                <a:gd name="connsiteX4" fmla="*/ 824 w 9716"/>
                <a:gd name="connsiteY4" fmla="*/ 3596 h 9851"/>
                <a:gd name="connsiteX5" fmla="*/ 1390 w 9716"/>
                <a:gd name="connsiteY5" fmla="*/ 4617 h 9851"/>
                <a:gd name="connsiteX6" fmla="*/ 541 w 9716"/>
                <a:gd name="connsiteY6" fmla="*/ 5320 h 9851"/>
                <a:gd name="connsiteX7" fmla="*/ 494 w 9716"/>
                <a:gd name="connsiteY7" fmla="*/ 5958 h 9851"/>
                <a:gd name="connsiteX8" fmla="*/ 494 w 9716"/>
                <a:gd name="connsiteY8" fmla="*/ 6851 h 9851"/>
                <a:gd name="connsiteX9" fmla="*/ 69 w 9716"/>
                <a:gd name="connsiteY9" fmla="*/ 7298 h 9851"/>
                <a:gd name="connsiteX10" fmla="*/ 966 w 9716"/>
                <a:gd name="connsiteY10" fmla="*/ 7617 h 9851"/>
                <a:gd name="connsiteX11" fmla="*/ 1154 w 9716"/>
                <a:gd name="connsiteY11" fmla="*/ 6851 h 9851"/>
                <a:gd name="connsiteX12" fmla="*/ 1815 w 9716"/>
                <a:gd name="connsiteY12" fmla="*/ 7043 h 9851"/>
                <a:gd name="connsiteX13" fmla="*/ 2617 w 9716"/>
                <a:gd name="connsiteY13" fmla="*/ 7107 h 9851"/>
                <a:gd name="connsiteX14" fmla="*/ 3701 w 9716"/>
                <a:gd name="connsiteY14" fmla="*/ 7107 h 9851"/>
                <a:gd name="connsiteX15" fmla="*/ 4126 w 9716"/>
                <a:gd name="connsiteY15" fmla="*/ 7681 h 9851"/>
                <a:gd name="connsiteX16" fmla="*/ 4692 w 9716"/>
                <a:gd name="connsiteY16" fmla="*/ 8511 h 9851"/>
                <a:gd name="connsiteX17" fmla="*/ 4975 w 9716"/>
                <a:gd name="connsiteY17" fmla="*/ 8000 h 9851"/>
                <a:gd name="connsiteX18" fmla="*/ 5730 w 9716"/>
                <a:gd name="connsiteY18" fmla="*/ 7490 h 9851"/>
                <a:gd name="connsiteX19" fmla="*/ 6201 w 9716"/>
                <a:gd name="connsiteY19" fmla="*/ 7681 h 9851"/>
                <a:gd name="connsiteX20" fmla="*/ 6484 w 9716"/>
                <a:gd name="connsiteY20" fmla="*/ 8000 h 9851"/>
                <a:gd name="connsiteX21" fmla="*/ 6720 w 9716"/>
                <a:gd name="connsiteY21" fmla="*/ 8320 h 9851"/>
                <a:gd name="connsiteX22" fmla="*/ 6720 w 9716"/>
                <a:gd name="connsiteY22" fmla="*/ 9851 h 9851"/>
                <a:gd name="connsiteX23" fmla="*/ 7286 w 9716"/>
                <a:gd name="connsiteY23" fmla="*/ 9724 h 9851"/>
                <a:gd name="connsiteX24" fmla="*/ 7333 w 9716"/>
                <a:gd name="connsiteY24" fmla="*/ 9277 h 9851"/>
                <a:gd name="connsiteX25" fmla="*/ 7758 w 9716"/>
                <a:gd name="connsiteY25" fmla="*/ 8894 h 9851"/>
                <a:gd name="connsiteX26" fmla="*/ 8041 w 9716"/>
                <a:gd name="connsiteY26" fmla="*/ 9149 h 9851"/>
                <a:gd name="connsiteX27" fmla="*/ 8324 w 9716"/>
                <a:gd name="connsiteY27" fmla="*/ 9022 h 9851"/>
                <a:gd name="connsiteX28" fmla="*/ 8466 w 9716"/>
                <a:gd name="connsiteY28" fmla="*/ 8958 h 9851"/>
                <a:gd name="connsiteX29" fmla="*/ 8796 w 9716"/>
                <a:gd name="connsiteY29" fmla="*/ 8511 h 9851"/>
                <a:gd name="connsiteX30" fmla="*/ 9079 w 9716"/>
                <a:gd name="connsiteY30" fmla="*/ 8256 h 9851"/>
                <a:gd name="connsiteX31" fmla="*/ 9456 w 9716"/>
                <a:gd name="connsiteY31" fmla="*/ 7809 h 9851"/>
                <a:gd name="connsiteX32" fmla="*/ 9456 w 9716"/>
                <a:gd name="connsiteY32" fmla="*/ 7107 h 9851"/>
                <a:gd name="connsiteX33" fmla="*/ 9598 w 9716"/>
                <a:gd name="connsiteY33" fmla="*/ 6596 h 9851"/>
                <a:gd name="connsiteX34" fmla="*/ 9315 w 9716"/>
                <a:gd name="connsiteY34" fmla="*/ 5894 h 9851"/>
                <a:gd name="connsiteX35" fmla="*/ 9503 w 9716"/>
                <a:gd name="connsiteY35" fmla="*/ 5447 h 9851"/>
                <a:gd name="connsiteX36" fmla="*/ 9598 w 9716"/>
                <a:gd name="connsiteY36" fmla="*/ 2703 h 9851"/>
                <a:gd name="connsiteX37" fmla="*/ 8371 w 9716"/>
                <a:gd name="connsiteY37" fmla="*/ 1554 h 9851"/>
                <a:gd name="connsiteX38" fmla="*/ 7900 w 9716"/>
                <a:gd name="connsiteY38" fmla="*/ 1298 h 9851"/>
                <a:gd name="connsiteX39" fmla="*/ 7286 w 9716"/>
                <a:gd name="connsiteY39" fmla="*/ 1362 h 9851"/>
                <a:gd name="connsiteX40" fmla="*/ 6862 w 9716"/>
                <a:gd name="connsiteY40" fmla="*/ 1490 h 9851"/>
                <a:gd name="connsiteX41" fmla="*/ 6532 w 9716"/>
                <a:gd name="connsiteY41" fmla="*/ 1171 h 9851"/>
                <a:gd name="connsiteX42" fmla="*/ 6579 w 9716"/>
                <a:gd name="connsiteY42" fmla="*/ 596 h 9851"/>
                <a:gd name="connsiteX43" fmla="*/ 6201 w 9716"/>
                <a:gd name="connsiteY43" fmla="*/ 468 h 9851"/>
                <a:gd name="connsiteX44" fmla="*/ 5871 w 9716"/>
                <a:gd name="connsiteY44" fmla="*/ 22 h 9851"/>
                <a:gd name="connsiteX45" fmla="*/ 5305 w 9716"/>
                <a:gd name="connsiteY45" fmla="*/ 405 h 9851"/>
                <a:gd name="connsiteX46" fmla="*/ 5022 w 9716"/>
                <a:gd name="connsiteY46" fmla="*/ 660 h 9851"/>
                <a:gd name="connsiteX47" fmla="*/ 3749 w 9716"/>
                <a:gd name="connsiteY47" fmla="*/ 341 h 9851"/>
                <a:gd name="connsiteX48" fmla="*/ 2664 w 9716"/>
                <a:gd name="connsiteY48" fmla="*/ 22 h 9851"/>
                <a:gd name="connsiteX49" fmla="*/ 824 w 9716"/>
                <a:gd name="connsiteY49" fmla="*/ 724 h 9851"/>
                <a:gd name="connsiteX50" fmla="*/ 447 w 9716"/>
                <a:gd name="connsiteY50" fmla="*/ 1234 h 9851"/>
                <a:gd name="connsiteX51" fmla="*/ 22 w 9716"/>
                <a:gd name="connsiteY51" fmla="*/ 1873 h 9851"/>
                <a:gd name="connsiteX0" fmla="*/ 23 w 10000"/>
                <a:gd name="connsiteY0" fmla="*/ 1901 h 10000"/>
                <a:gd name="connsiteX1" fmla="*/ 120 w 10000"/>
                <a:gd name="connsiteY1" fmla="*/ 2679 h 10000"/>
                <a:gd name="connsiteX2" fmla="*/ 716 w 10000"/>
                <a:gd name="connsiteY2" fmla="*/ 2721 h 10000"/>
                <a:gd name="connsiteX3" fmla="*/ 460 w 10000"/>
                <a:gd name="connsiteY3" fmla="*/ 3068 h 10000"/>
                <a:gd name="connsiteX4" fmla="*/ 848 w 10000"/>
                <a:gd name="connsiteY4" fmla="*/ 3650 h 10000"/>
                <a:gd name="connsiteX5" fmla="*/ 1431 w 10000"/>
                <a:gd name="connsiteY5" fmla="*/ 4687 h 10000"/>
                <a:gd name="connsiteX6" fmla="*/ 557 w 10000"/>
                <a:gd name="connsiteY6" fmla="*/ 5400 h 10000"/>
                <a:gd name="connsiteX7" fmla="*/ 508 w 10000"/>
                <a:gd name="connsiteY7" fmla="*/ 6048 h 10000"/>
                <a:gd name="connsiteX8" fmla="*/ 508 w 10000"/>
                <a:gd name="connsiteY8" fmla="*/ 6955 h 10000"/>
                <a:gd name="connsiteX9" fmla="*/ 71 w 10000"/>
                <a:gd name="connsiteY9" fmla="*/ 7408 h 10000"/>
                <a:gd name="connsiteX10" fmla="*/ 994 w 10000"/>
                <a:gd name="connsiteY10" fmla="*/ 7732 h 10000"/>
                <a:gd name="connsiteX11" fmla="*/ 1188 w 10000"/>
                <a:gd name="connsiteY11" fmla="*/ 6955 h 10000"/>
                <a:gd name="connsiteX12" fmla="*/ 1868 w 10000"/>
                <a:gd name="connsiteY12" fmla="*/ 7150 h 10000"/>
                <a:gd name="connsiteX13" fmla="*/ 2693 w 10000"/>
                <a:gd name="connsiteY13" fmla="*/ 7214 h 10000"/>
                <a:gd name="connsiteX14" fmla="*/ 3809 w 10000"/>
                <a:gd name="connsiteY14" fmla="*/ 7214 h 10000"/>
                <a:gd name="connsiteX15" fmla="*/ 4247 w 10000"/>
                <a:gd name="connsiteY15" fmla="*/ 7797 h 10000"/>
                <a:gd name="connsiteX16" fmla="*/ 4829 w 10000"/>
                <a:gd name="connsiteY16" fmla="*/ 8640 h 10000"/>
                <a:gd name="connsiteX17" fmla="*/ 5120 w 10000"/>
                <a:gd name="connsiteY17" fmla="*/ 8121 h 10000"/>
                <a:gd name="connsiteX18" fmla="*/ 5897 w 10000"/>
                <a:gd name="connsiteY18" fmla="*/ 7603 h 10000"/>
                <a:gd name="connsiteX19" fmla="*/ 6382 w 10000"/>
                <a:gd name="connsiteY19" fmla="*/ 7797 h 10000"/>
                <a:gd name="connsiteX20" fmla="*/ 6674 w 10000"/>
                <a:gd name="connsiteY20" fmla="*/ 8121 h 10000"/>
                <a:gd name="connsiteX21" fmla="*/ 6916 w 10000"/>
                <a:gd name="connsiteY21" fmla="*/ 8446 h 10000"/>
                <a:gd name="connsiteX22" fmla="*/ 6916 w 10000"/>
                <a:gd name="connsiteY22" fmla="*/ 10000 h 10000"/>
                <a:gd name="connsiteX23" fmla="*/ 7499 w 10000"/>
                <a:gd name="connsiteY23" fmla="*/ 9871 h 10000"/>
                <a:gd name="connsiteX24" fmla="*/ 7547 w 10000"/>
                <a:gd name="connsiteY24" fmla="*/ 9417 h 10000"/>
                <a:gd name="connsiteX25" fmla="*/ 7985 w 10000"/>
                <a:gd name="connsiteY25" fmla="*/ 9029 h 10000"/>
                <a:gd name="connsiteX26" fmla="*/ 8276 w 10000"/>
                <a:gd name="connsiteY26" fmla="*/ 9287 h 10000"/>
                <a:gd name="connsiteX27" fmla="*/ 8567 w 10000"/>
                <a:gd name="connsiteY27" fmla="*/ 9158 h 10000"/>
                <a:gd name="connsiteX28" fmla="*/ 8713 w 10000"/>
                <a:gd name="connsiteY28" fmla="*/ 9093 h 10000"/>
                <a:gd name="connsiteX29" fmla="*/ 9053 w 10000"/>
                <a:gd name="connsiteY29" fmla="*/ 8640 h 10000"/>
                <a:gd name="connsiteX30" fmla="*/ 9344 w 10000"/>
                <a:gd name="connsiteY30" fmla="*/ 8381 h 10000"/>
                <a:gd name="connsiteX31" fmla="*/ 9732 w 10000"/>
                <a:gd name="connsiteY31" fmla="*/ 7927 h 10000"/>
                <a:gd name="connsiteX32" fmla="*/ 9732 w 10000"/>
                <a:gd name="connsiteY32" fmla="*/ 7214 h 10000"/>
                <a:gd name="connsiteX33" fmla="*/ 9879 w 10000"/>
                <a:gd name="connsiteY33" fmla="*/ 6696 h 10000"/>
                <a:gd name="connsiteX34" fmla="*/ 9587 w 10000"/>
                <a:gd name="connsiteY34" fmla="*/ 5983 h 10000"/>
                <a:gd name="connsiteX35" fmla="*/ 9781 w 10000"/>
                <a:gd name="connsiteY35" fmla="*/ 5529 h 10000"/>
                <a:gd name="connsiteX36" fmla="*/ 9879 w 10000"/>
                <a:gd name="connsiteY36" fmla="*/ 2744 h 10000"/>
                <a:gd name="connsiteX37" fmla="*/ 8616 w 10000"/>
                <a:gd name="connsiteY37" fmla="*/ 1578 h 10000"/>
                <a:gd name="connsiteX38" fmla="*/ 8131 w 10000"/>
                <a:gd name="connsiteY38" fmla="*/ 1318 h 10000"/>
                <a:gd name="connsiteX39" fmla="*/ 7499 w 10000"/>
                <a:gd name="connsiteY39" fmla="*/ 1383 h 10000"/>
                <a:gd name="connsiteX40" fmla="*/ 7063 w 10000"/>
                <a:gd name="connsiteY40" fmla="*/ 1513 h 10000"/>
                <a:gd name="connsiteX41" fmla="*/ 6723 w 10000"/>
                <a:gd name="connsiteY41" fmla="*/ 1189 h 10000"/>
                <a:gd name="connsiteX42" fmla="*/ 6771 w 10000"/>
                <a:gd name="connsiteY42" fmla="*/ 605 h 10000"/>
                <a:gd name="connsiteX43" fmla="*/ 6382 w 10000"/>
                <a:gd name="connsiteY43" fmla="*/ 475 h 10000"/>
                <a:gd name="connsiteX44" fmla="*/ 6043 w 10000"/>
                <a:gd name="connsiteY44" fmla="*/ 22 h 10000"/>
                <a:gd name="connsiteX45" fmla="*/ 5460 w 10000"/>
                <a:gd name="connsiteY45" fmla="*/ 411 h 10000"/>
                <a:gd name="connsiteX46" fmla="*/ 5169 w 10000"/>
                <a:gd name="connsiteY46" fmla="*/ 670 h 10000"/>
                <a:gd name="connsiteX47" fmla="*/ 3859 w 10000"/>
                <a:gd name="connsiteY47" fmla="*/ 346 h 10000"/>
                <a:gd name="connsiteX48" fmla="*/ 2742 w 10000"/>
                <a:gd name="connsiteY48" fmla="*/ 22 h 10000"/>
                <a:gd name="connsiteX49" fmla="*/ 848 w 10000"/>
                <a:gd name="connsiteY49" fmla="*/ 735 h 10000"/>
                <a:gd name="connsiteX50" fmla="*/ 460 w 10000"/>
                <a:gd name="connsiteY50" fmla="*/ 1253 h 10000"/>
                <a:gd name="connsiteX51" fmla="*/ 23 w 10000"/>
                <a:gd name="connsiteY51" fmla="*/ 190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00" h="10000">
                  <a:moveTo>
                    <a:pt x="23" y="1901"/>
                  </a:moveTo>
                  <a:cubicBezTo>
                    <a:pt x="-26" y="2030"/>
                    <a:pt x="5" y="2543"/>
                    <a:pt x="120" y="2679"/>
                  </a:cubicBezTo>
                  <a:cubicBezTo>
                    <a:pt x="236" y="2815"/>
                    <a:pt x="281" y="2486"/>
                    <a:pt x="716" y="2721"/>
                  </a:cubicBezTo>
                  <a:cubicBezTo>
                    <a:pt x="732" y="2807"/>
                    <a:pt x="492" y="2938"/>
                    <a:pt x="460" y="3068"/>
                  </a:cubicBezTo>
                  <a:cubicBezTo>
                    <a:pt x="476" y="3154"/>
                    <a:pt x="751" y="3520"/>
                    <a:pt x="848" y="3650"/>
                  </a:cubicBezTo>
                  <a:cubicBezTo>
                    <a:pt x="1286" y="4039"/>
                    <a:pt x="1188" y="4363"/>
                    <a:pt x="1431" y="4687"/>
                  </a:cubicBezTo>
                  <a:cubicBezTo>
                    <a:pt x="1868" y="5529"/>
                    <a:pt x="1770" y="5594"/>
                    <a:pt x="557" y="5400"/>
                  </a:cubicBezTo>
                  <a:cubicBezTo>
                    <a:pt x="39" y="5313"/>
                    <a:pt x="395" y="5573"/>
                    <a:pt x="508" y="6048"/>
                  </a:cubicBezTo>
                  <a:cubicBezTo>
                    <a:pt x="525" y="6328"/>
                    <a:pt x="670" y="6674"/>
                    <a:pt x="508" y="6955"/>
                  </a:cubicBezTo>
                  <a:cubicBezTo>
                    <a:pt x="412" y="7128"/>
                    <a:pt x="217" y="7279"/>
                    <a:pt x="71" y="7408"/>
                  </a:cubicBezTo>
                  <a:cubicBezTo>
                    <a:pt x="217" y="7862"/>
                    <a:pt x="508" y="7927"/>
                    <a:pt x="994" y="7732"/>
                  </a:cubicBezTo>
                  <a:cubicBezTo>
                    <a:pt x="1091" y="7668"/>
                    <a:pt x="1188" y="7020"/>
                    <a:pt x="1188" y="6955"/>
                  </a:cubicBezTo>
                  <a:cubicBezTo>
                    <a:pt x="1431" y="6826"/>
                    <a:pt x="1431" y="7279"/>
                    <a:pt x="1868" y="7150"/>
                  </a:cubicBezTo>
                  <a:cubicBezTo>
                    <a:pt x="2208" y="7171"/>
                    <a:pt x="2353" y="7192"/>
                    <a:pt x="2693" y="7214"/>
                  </a:cubicBezTo>
                  <a:cubicBezTo>
                    <a:pt x="3130" y="7408"/>
                    <a:pt x="3178" y="7214"/>
                    <a:pt x="3809" y="7214"/>
                  </a:cubicBezTo>
                  <a:cubicBezTo>
                    <a:pt x="3955" y="7343"/>
                    <a:pt x="4441" y="7927"/>
                    <a:pt x="4247" y="7797"/>
                  </a:cubicBezTo>
                  <a:cubicBezTo>
                    <a:pt x="4538" y="8316"/>
                    <a:pt x="4441" y="8446"/>
                    <a:pt x="4829" y="8640"/>
                  </a:cubicBezTo>
                  <a:cubicBezTo>
                    <a:pt x="5267" y="8705"/>
                    <a:pt x="5007" y="8359"/>
                    <a:pt x="5120" y="8121"/>
                  </a:cubicBezTo>
                  <a:cubicBezTo>
                    <a:pt x="5298" y="7776"/>
                    <a:pt x="5638" y="7646"/>
                    <a:pt x="5897" y="7603"/>
                  </a:cubicBezTo>
                  <a:cubicBezTo>
                    <a:pt x="6076" y="7625"/>
                    <a:pt x="6254" y="7625"/>
                    <a:pt x="6382" y="7797"/>
                  </a:cubicBezTo>
                  <a:cubicBezTo>
                    <a:pt x="6464" y="7906"/>
                    <a:pt x="6610" y="7992"/>
                    <a:pt x="6674" y="8121"/>
                  </a:cubicBezTo>
                  <a:cubicBezTo>
                    <a:pt x="6738" y="8251"/>
                    <a:pt x="6916" y="8446"/>
                    <a:pt x="6916" y="8446"/>
                  </a:cubicBezTo>
                  <a:cubicBezTo>
                    <a:pt x="6820" y="9417"/>
                    <a:pt x="6868" y="9525"/>
                    <a:pt x="6916" y="10000"/>
                  </a:cubicBezTo>
                  <a:cubicBezTo>
                    <a:pt x="7111" y="9914"/>
                    <a:pt x="7354" y="10044"/>
                    <a:pt x="7499" y="9871"/>
                  </a:cubicBezTo>
                  <a:cubicBezTo>
                    <a:pt x="7597" y="9785"/>
                    <a:pt x="7515" y="9569"/>
                    <a:pt x="7547" y="9417"/>
                  </a:cubicBezTo>
                  <a:cubicBezTo>
                    <a:pt x="7597" y="9180"/>
                    <a:pt x="7823" y="9093"/>
                    <a:pt x="7985" y="9029"/>
                  </a:cubicBezTo>
                  <a:cubicBezTo>
                    <a:pt x="8195" y="9115"/>
                    <a:pt x="8066" y="9201"/>
                    <a:pt x="8276" y="9287"/>
                  </a:cubicBezTo>
                  <a:lnTo>
                    <a:pt x="8567" y="9158"/>
                  </a:lnTo>
                  <a:lnTo>
                    <a:pt x="8713" y="9093"/>
                  </a:lnTo>
                  <a:cubicBezTo>
                    <a:pt x="8777" y="8856"/>
                    <a:pt x="8907" y="8791"/>
                    <a:pt x="9053" y="8640"/>
                  </a:cubicBezTo>
                  <a:lnTo>
                    <a:pt x="9344" y="8381"/>
                  </a:lnTo>
                  <a:cubicBezTo>
                    <a:pt x="9441" y="8186"/>
                    <a:pt x="9732" y="7927"/>
                    <a:pt x="9732" y="7927"/>
                  </a:cubicBezTo>
                  <a:cubicBezTo>
                    <a:pt x="9797" y="7711"/>
                    <a:pt x="9716" y="7408"/>
                    <a:pt x="9732" y="7214"/>
                  </a:cubicBezTo>
                  <a:cubicBezTo>
                    <a:pt x="9797" y="7106"/>
                    <a:pt x="9879" y="6696"/>
                    <a:pt x="9879" y="6696"/>
                  </a:cubicBezTo>
                  <a:cubicBezTo>
                    <a:pt x="9765" y="6286"/>
                    <a:pt x="9829" y="6199"/>
                    <a:pt x="9587" y="5983"/>
                  </a:cubicBezTo>
                  <a:cubicBezTo>
                    <a:pt x="9700" y="5378"/>
                    <a:pt x="9474" y="5746"/>
                    <a:pt x="9781" y="5529"/>
                  </a:cubicBezTo>
                  <a:cubicBezTo>
                    <a:pt x="10267" y="3909"/>
                    <a:pt x="9781" y="4104"/>
                    <a:pt x="9879" y="2744"/>
                  </a:cubicBezTo>
                  <a:cubicBezTo>
                    <a:pt x="9732" y="2139"/>
                    <a:pt x="9101" y="1685"/>
                    <a:pt x="8616" y="1578"/>
                  </a:cubicBezTo>
                  <a:cubicBezTo>
                    <a:pt x="8454" y="1426"/>
                    <a:pt x="8324" y="1383"/>
                    <a:pt x="8131" y="1318"/>
                  </a:cubicBezTo>
                  <a:cubicBezTo>
                    <a:pt x="7807" y="1383"/>
                    <a:pt x="7790" y="1253"/>
                    <a:pt x="7499" y="1383"/>
                  </a:cubicBezTo>
                  <a:cubicBezTo>
                    <a:pt x="7354" y="1361"/>
                    <a:pt x="7208" y="1578"/>
                    <a:pt x="7063" y="1513"/>
                  </a:cubicBezTo>
                  <a:cubicBezTo>
                    <a:pt x="6981" y="1469"/>
                    <a:pt x="6755" y="1275"/>
                    <a:pt x="6723" y="1189"/>
                  </a:cubicBezTo>
                  <a:cubicBezTo>
                    <a:pt x="6642" y="994"/>
                    <a:pt x="6852" y="800"/>
                    <a:pt x="6771" y="605"/>
                  </a:cubicBezTo>
                  <a:cubicBezTo>
                    <a:pt x="6723" y="454"/>
                    <a:pt x="6480" y="584"/>
                    <a:pt x="6382" y="475"/>
                  </a:cubicBezTo>
                  <a:cubicBezTo>
                    <a:pt x="6286" y="367"/>
                    <a:pt x="6577" y="-108"/>
                    <a:pt x="6043" y="22"/>
                  </a:cubicBezTo>
                  <a:cubicBezTo>
                    <a:pt x="5865" y="195"/>
                    <a:pt x="5655" y="260"/>
                    <a:pt x="5460" y="411"/>
                  </a:cubicBezTo>
                  <a:lnTo>
                    <a:pt x="5169" y="670"/>
                  </a:lnTo>
                  <a:cubicBezTo>
                    <a:pt x="4910" y="1189"/>
                    <a:pt x="4263" y="411"/>
                    <a:pt x="3859" y="346"/>
                  </a:cubicBezTo>
                  <a:cubicBezTo>
                    <a:pt x="3599" y="109"/>
                    <a:pt x="3049" y="151"/>
                    <a:pt x="2742" y="22"/>
                  </a:cubicBezTo>
                  <a:cubicBezTo>
                    <a:pt x="2110" y="130"/>
                    <a:pt x="1527" y="346"/>
                    <a:pt x="848" y="735"/>
                  </a:cubicBezTo>
                  <a:cubicBezTo>
                    <a:pt x="735" y="886"/>
                    <a:pt x="460" y="1059"/>
                    <a:pt x="460" y="1253"/>
                  </a:cubicBezTo>
                  <a:cubicBezTo>
                    <a:pt x="330" y="1448"/>
                    <a:pt x="104" y="1729"/>
                    <a:pt x="23" y="19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3389685" y="2496418"/>
              <a:ext cx="636532" cy="527653"/>
            </a:xfrm>
            <a:custGeom>
              <a:avLst/>
              <a:gdLst>
                <a:gd name="T0" fmla="*/ 165 w 568"/>
                <a:gd name="T1" fmla="*/ 426 h 471"/>
                <a:gd name="T2" fmla="*/ 141 w 568"/>
                <a:gd name="T3" fmla="*/ 321 h 471"/>
                <a:gd name="T4" fmla="*/ 120 w 568"/>
                <a:gd name="T5" fmla="*/ 279 h 471"/>
                <a:gd name="T6" fmla="*/ 108 w 568"/>
                <a:gd name="T7" fmla="*/ 267 h 471"/>
                <a:gd name="T8" fmla="*/ 99 w 568"/>
                <a:gd name="T9" fmla="*/ 231 h 471"/>
                <a:gd name="T10" fmla="*/ 78 w 568"/>
                <a:gd name="T11" fmla="*/ 192 h 471"/>
                <a:gd name="T12" fmla="*/ 69 w 568"/>
                <a:gd name="T13" fmla="*/ 156 h 471"/>
                <a:gd name="T14" fmla="*/ 42 w 568"/>
                <a:gd name="T15" fmla="*/ 126 h 471"/>
                <a:gd name="T16" fmla="*/ 9 w 568"/>
                <a:gd name="T17" fmla="*/ 114 h 471"/>
                <a:gd name="T18" fmla="*/ 99 w 568"/>
                <a:gd name="T19" fmla="*/ 111 h 471"/>
                <a:gd name="T20" fmla="*/ 147 w 568"/>
                <a:gd name="T21" fmla="*/ 87 h 471"/>
                <a:gd name="T22" fmla="*/ 177 w 568"/>
                <a:gd name="T23" fmla="*/ 84 h 471"/>
                <a:gd name="T24" fmla="*/ 252 w 568"/>
                <a:gd name="T25" fmla="*/ 81 h 471"/>
                <a:gd name="T26" fmla="*/ 258 w 568"/>
                <a:gd name="T27" fmla="*/ 102 h 471"/>
                <a:gd name="T28" fmla="*/ 306 w 568"/>
                <a:gd name="T29" fmla="*/ 84 h 471"/>
                <a:gd name="T30" fmla="*/ 333 w 568"/>
                <a:gd name="T31" fmla="*/ 66 h 471"/>
                <a:gd name="T32" fmla="*/ 357 w 568"/>
                <a:gd name="T33" fmla="*/ 51 h 471"/>
                <a:gd name="T34" fmla="*/ 366 w 568"/>
                <a:gd name="T35" fmla="*/ 12 h 471"/>
                <a:gd name="T36" fmla="*/ 402 w 568"/>
                <a:gd name="T37" fmla="*/ 18 h 471"/>
                <a:gd name="T38" fmla="*/ 417 w 568"/>
                <a:gd name="T39" fmla="*/ 36 h 471"/>
                <a:gd name="T40" fmla="*/ 459 w 568"/>
                <a:gd name="T41" fmla="*/ 15 h 471"/>
                <a:gd name="T42" fmla="*/ 483 w 568"/>
                <a:gd name="T43" fmla="*/ 3 h 471"/>
                <a:gd name="T44" fmla="*/ 501 w 568"/>
                <a:gd name="T45" fmla="*/ 33 h 471"/>
                <a:gd name="T46" fmla="*/ 516 w 568"/>
                <a:gd name="T47" fmla="*/ 81 h 471"/>
                <a:gd name="T48" fmla="*/ 543 w 568"/>
                <a:gd name="T49" fmla="*/ 111 h 471"/>
                <a:gd name="T50" fmla="*/ 564 w 568"/>
                <a:gd name="T51" fmla="*/ 135 h 471"/>
                <a:gd name="T52" fmla="*/ 567 w 568"/>
                <a:gd name="T53" fmla="*/ 240 h 471"/>
                <a:gd name="T54" fmla="*/ 564 w 568"/>
                <a:gd name="T55" fmla="*/ 276 h 471"/>
                <a:gd name="T56" fmla="*/ 501 w 568"/>
                <a:gd name="T57" fmla="*/ 294 h 471"/>
                <a:gd name="T58" fmla="*/ 507 w 568"/>
                <a:gd name="T59" fmla="*/ 336 h 471"/>
                <a:gd name="T60" fmla="*/ 453 w 568"/>
                <a:gd name="T61" fmla="*/ 336 h 471"/>
                <a:gd name="T62" fmla="*/ 363 w 568"/>
                <a:gd name="T63" fmla="*/ 360 h 471"/>
                <a:gd name="T64" fmla="*/ 333 w 568"/>
                <a:gd name="T65" fmla="*/ 375 h 471"/>
                <a:gd name="T66" fmla="*/ 285 w 568"/>
                <a:gd name="T67" fmla="*/ 396 h 471"/>
                <a:gd name="T68" fmla="*/ 252 w 568"/>
                <a:gd name="T69" fmla="*/ 408 h 471"/>
                <a:gd name="T70" fmla="*/ 225 w 568"/>
                <a:gd name="T71" fmla="*/ 429 h 471"/>
                <a:gd name="T72" fmla="*/ 189 w 568"/>
                <a:gd name="T73" fmla="*/ 438 h 471"/>
                <a:gd name="T74" fmla="*/ 174 w 568"/>
                <a:gd name="T75" fmla="*/ 471 h 471"/>
                <a:gd name="T76" fmla="*/ 165 w 568"/>
                <a:gd name="T77" fmla="*/ 426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" h="471">
                  <a:moveTo>
                    <a:pt x="165" y="426"/>
                  </a:moveTo>
                  <a:cubicBezTo>
                    <a:pt x="164" y="398"/>
                    <a:pt x="174" y="348"/>
                    <a:pt x="141" y="321"/>
                  </a:cubicBezTo>
                  <a:cubicBezTo>
                    <a:pt x="132" y="308"/>
                    <a:pt x="125" y="294"/>
                    <a:pt x="120" y="279"/>
                  </a:cubicBezTo>
                  <a:cubicBezTo>
                    <a:pt x="118" y="274"/>
                    <a:pt x="112" y="271"/>
                    <a:pt x="108" y="267"/>
                  </a:cubicBezTo>
                  <a:cubicBezTo>
                    <a:pt x="102" y="260"/>
                    <a:pt x="103" y="239"/>
                    <a:pt x="99" y="231"/>
                  </a:cubicBezTo>
                  <a:cubicBezTo>
                    <a:pt x="91" y="215"/>
                    <a:pt x="88" y="207"/>
                    <a:pt x="78" y="192"/>
                  </a:cubicBezTo>
                  <a:cubicBezTo>
                    <a:pt x="76" y="185"/>
                    <a:pt x="74" y="161"/>
                    <a:pt x="69" y="156"/>
                  </a:cubicBezTo>
                  <a:cubicBezTo>
                    <a:pt x="64" y="151"/>
                    <a:pt x="48" y="123"/>
                    <a:pt x="42" y="126"/>
                  </a:cubicBezTo>
                  <a:cubicBezTo>
                    <a:pt x="32" y="119"/>
                    <a:pt x="0" y="116"/>
                    <a:pt x="9" y="114"/>
                  </a:cubicBezTo>
                  <a:cubicBezTo>
                    <a:pt x="24" y="72"/>
                    <a:pt x="69" y="113"/>
                    <a:pt x="99" y="111"/>
                  </a:cubicBezTo>
                  <a:cubicBezTo>
                    <a:pt x="123" y="123"/>
                    <a:pt x="130" y="91"/>
                    <a:pt x="147" y="87"/>
                  </a:cubicBezTo>
                  <a:cubicBezTo>
                    <a:pt x="157" y="85"/>
                    <a:pt x="167" y="85"/>
                    <a:pt x="177" y="84"/>
                  </a:cubicBezTo>
                  <a:cubicBezTo>
                    <a:pt x="200" y="69"/>
                    <a:pt x="226" y="79"/>
                    <a:pt x="252" y="81"/>
                  </a:cubicBezTo>
                  <a:cubicBezTo>
                    <a:pt x="254" y="88"/>
                    <a:pt x="251" y="99"/>
                    <a:pt x="258" y="102"/>
                  </a:cubicBezTo>
                  <a:cubicBezTo>
                    <a:pt x="263" y="104"/>
                    <a:pt x="299" y="89"/>
                    <a:pt x="306" y="84"/>
                  </a:cubicBezTo>
                  <a:cubicBezTo>
                    <a:pt x="315" y="85"/>
                    <a:pt x="324" y="68"/>
                    <a:pt x="333" y="66"/>
                  </a:cubicBezTo>
                  <a:cubicBezTo>
                    <a:pt x="337" y="65"/>
                    <a:pt x="357" y="51"/>
                    <a:pt x="357" y="51"/>
                  </a:cubicBezTo>
                  <a:cubicBezTo>
                    <a:pt x="362" y="46"/>
                    <a:pt x="359" y="13"/>
                    <a:pt x="366" y="12"/>
                  </a:cubicBezTo>
                  <a:cubicBezTo>
                    <a:pt x="380" y="9"/>
                    <a:pt x="390" y="26"/>
                    <a:pt x="402" y="18"/>
                  </a:cubicBezTo>
                  <a:cubicBezTo>
                    <a:pt x="406" y="30"/>
                    <a:pt x="411" y="36"/>
                    <a:pt x="417" y="36"/>
                  </a:cubicBezTo>
                  <a:cubicBezTo>
                    <a:pt x="437" y="33"/>
                    <a:pt x="444" y="25"/>
                    <a:pt x="459" y="15"/>
                  </a:cubicBezTo>
                  <a:cubicBezTo>
                    <a:pt x="464" y="1"/>
                    <a:pt x="469" y="0"/>
                    <a:pt x="483" y="3"/>
                  </a:cubicBezTo>
                  <a:cubicBezTo>
                    <a:pt x="489" y="8"/>
                    <a:pt x="496" y="20"/>
                    <a:pt x="501" y="33"/>
                  </a:cubicBezTo>
                  <a:cubicBezTo>
                    <a:pt x="459" y="48"/>
                    <a:pt x="484" y="77"/>
                    <a:pt x="516" y="81"/>
                  </a:cubicBezTo>
                  <a:cubicBezTo>
                    <a:pt x="513" y="114"/>
                    <a:pt x="511" y="106"/>
                    <a:pt x="543" y="111"/>
                  </a:cubicBezTo>
                  <a:cubicBezTo>
                    <a:pt x="546" y="121"/>
                    <a:pt x="561" y="125"/>
                    <a:pt x="564" y="135"/>
                  </a:cubicBezTo>
                  <a:cubicBezTo>
                    <a:pt x="534" y="162"/>
                    <a:pt x="547" y="210"/>
                    <a:pt x="567" y="240"/>
                  </a:cubicBezTo>
                  <a:cubicBezTo>
                    <a:pt x="555" y="252"/>
                    <a:pt x="568" y="268"/>
                    <a:pt x="564" y="276"/>
                  </a:cubicBezTo>
                  <a:cubicBezTo>
                    <a:pt x="559" y="287"/>
                    <a:pt x="512" y="290"/>
                    <a:pt x="501" y="294"/>
                  </a:cubicBezTo>
                  <a:cubicBezTo>
                    <a:pt x="500" y="304"/>
                    <a:pt x="501" y="315"/>
                    <a:pt x="507" y="336"/>
                  </a:cubicBezTo>
                  <a:cubicBezTo>
                    <a:pt x="501" y="342"/>
                    <a:pt x="471" y="318"/>
                    <a:pt x="453" y="336"/>
                  </a:cubicBezTo>
                  <a:cubicBezTo>
                    <a:pt x="432" y="339"/>
                    <a:pt x="383" y="352"/>
                    <a:pt x="363" y="360"/>
                  </a:cubicBezTo>
                  <a:cubicBezTo>
                    <a:pt x="356" y="386"/>
                    <a:pt x="367" y="372"/>
                    <a:pt x="333" y="375"/>
                  </a:cubicBezTo>
                  <a:cubicBezTo>
                    <a:pt x="321" y="393"/>
                    <a:pt x="308" y="394"/>
                    <a:pt x="285" y="396"/>
                  </a:cubicBezTo>
                  <a:cubicBezTo>
                    <a:pt x="274" y="403"/>
                    <a:pt x="264" y="404"/>
                    <a:pt x="252" y="408"/>
                  </a:cubicBezTo>
                  <a:cubicBezTo>
                    <a:pt x="246" y="426"/>
                    <a:pt x="245" y="426"/>
                    <a:pt x="225" y="429"/>
                  </a:cubicBezTo>
                  <a:cubicBezTo>
                    <a:pt x="200" y="445"/>
                    <a:pt x="240" y="421"/>
                    <a:pt x="189" y="438"/>
                  </a:cubicBezTo>
                  <a:cubicBezTo>
                    <a:pt x="185" y="439"/>
                    <a:pt x="173" y="467"/>
                    <a:pt x="174" y="471"/>
                  </a:cubicBezTo>
                  <a:cubicBezTo>
                    <a:pt x="170" y="469"/>
                    <a:pt x="162" y="450"/>
                    <a:pt x="165" y="42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3926166" y="2499662"/>
              <a:ext cx="599216" cy="458452"/>
            </a:xfrm>
            <a:custGeom>
              <a:avLst/>
              <a:gdLst>
                <a:gd name="T0" fmla="*/ 31 w 535"/>
                <a:gd name="T1" fmla="*/ 30 h 409"/>
                <a:gd name="T2" fmla="*/ 4 w 535"/>
                <a:gd name="T3" fmla="*/ 45 h 409"/>
                <a:gd name="T4" fmla="*/ 22 w 535"/>
                <a:gd name="T5" fmla="*/ 75 h 409"/>
                <a:gd name="T6" fmla="*/ 28 w 535"/>
                <a:gd name="T7" fmla="*/ 75 h 409"/>
                <a:gd name="T8" fmla="*/ 61 w 535"/>
                <a:gd name="T9" fmla="*/ 102 h 409"/>
                <a:gd name="T10" fmla="*/ 82 w 535"/>
                <a:gd name="T11" fmla="*/ 132 h 409"/>
                <a:gd name="T12" fmla="*/ 70 w 535"/>
                <a:gd name="T13" fmla="*/ 210 h 409"/>
                <a:gd name="T14" fmla="*/ 82 w 535"/>
                <a:gd name="T15" fmla="*/ 234 h 409"/>
                <a:gd name="T16" fmla="*/ 82 w 535"/>
                <a:gd name="T17" fmla="*/ 267 h 409"/>
                <a:gd name="T18" fmla="*/ 28 w 535"/>
                <a:gd name="T19" fmla="*/ 297 h 409"/>
                <a:gd name="T20" fmla="*/ 67 w 535"/>
                <a:gd name="T21" fmla="*/ 339 h 409"/>
                <a:gd name="T22" fmla="*/ 133 w 535"/>
                <a:gd name="T23" fmla="*/ 369 h 409"/>
                <a:gd name="T24" fmla="*/ 169 w 535"/>
                <a:gd name="T25" fmla="*/ 342 h 409"/>
                <a:gd name="T26" fmla="*/ 208 w 535"/>
                <a:gd name="T27" fmla="*/ 327 h 409"/>
                <a:gd name="T28" fmla="*/ 250 w 535"/>
                <a:gd name="T29" fmla="*/ 357 h 409"/>
                <a:gd name="T30" fmla="*/ 268 w 535"/>
                <a:gd name="T31" fmla="*/ 399 h 409"/>
                <a:gd name="T32" fmla="*/ 379 w 535"/>
                <a:gd name="T33" fmla="*/ 408 h 409"/>
                <a:gd name="T34" fmla="*/ 415 w 535"/>
                <a:gd name="T35" fmla="*/ 387 h 409"/>
                <a:gd name="T36" fmla="*/ 394 w 535"/>
                <a:gd name="T37" fmla="*/ 363 h 409"/>
                <a:gd name="T38" fmla="*/ 403 w 535"/>
                <a:gd name="T39" fmla="*/ 324 h 409"/>
                <a:gd name="T40" fmla="*/ 388 w 535"/>
                <a:gd name="T41" fmla="*/ 228 h 409"/>
                <a:gd name="T42" fmla="*/ 412 w 535"/>
                <a:gd name="T43" fmla="*/ 186 h 409"/>
                <a:gd name="T44" fmla="*/ 442 w 535"/>
                <a:gd name="T45" fmla="*/ 162 h 409"/>
                <a:gd name="T46" fmla="*/ 475 w 535"/>
                <a:gd name="T47" fmla="*/ 156 h 409"/>
                <a:gd name="T48" fmla="*/ 472 w 535"/>
                <a:gd name="T49" fmla="*/ 81 h 409"/>
                <a:gd name="T50" fmla="*/ 520 w 535"/>
                <a:gd name="T51" fmla="*/ 72 h 409"/>
                <a:gd name="T52" fmla="*/ 517 w 535"/>
                <a:gd name="T53" fmla="*/ 21 h 409"/>
                <a:gd name="T54" fmla="*/ 430 w 535"/>
                <a:gd name="T55" fmla="*/ 24 h 409"/>
                <a:gd name="T56" fmla="*/ 379 w 535"/>
                <a:gd name="T57" fmla="*/ 9 h 409"/>
                <a:gd name="T58" fmla="*/ 343 w 535"/>
                <a:gd name="T59" fmla="*/ 39 h 409"/>
                <a:gd name="T60" fmla="*/ 310 w 535"/>
                <a:gd name="T61" fmla="*/ 57 h 409"/>
                <a:gd name="T62" fmla="*/ 286 w 535"/>
                <a:gd name="T63" fmla="*/ 96 h 409"/>
                <a:gd name="T64" fmla="*/ 208 w 535"/>
                <a:gd name="T65" fmla="*/ 123 h 409"/>
                <a:gd name="T66" fmla="*/ 199 w 535"/>
                <a:gd name="T67" fmla="*/ 129 h 409"/>
                <a:gd name="T68" fmla="*/ 175 w 535"/>
                <a:gd name="T69" fmla="*/ 90 h 409"/>
                <a:gd name="T70" fmla="*/ 205 w 535"/>
                <a:gd name="T71" fmla="*/ 75 h 409"/>
                <a:gd name="T72" fmla="*/ 211 w 535"/>
                <a:gd name="T73" fmla="*/ 21 h 409"/>
                <a:gd name="T74" fmla="*/ 169 w 535"/>
                <a:gd name="T75" fmla="*/ 54 h 409"/>
                <a:gd name="T76" fmla="*/ 148 w 535"/>
                <a:gd name="T77" fmla="*/ 69 h 409"/>
                <a:gd name="T78" fmla="*/ 130 w 535"/>
                <a:gd name="T79" fmla="*/ 75 h 409"/>
                <a:gd name="T80" fmla="*/ 109 w 535"/>
                <a:gd name="T81" fmla="*/ 54 h 409"/>
                <a:gd name="T82" fmla="*/ 58 w 535"/>
                <a:gd name="T83" fmla="*/ 54 h 409"/>
                <a:gd name="T84" fmla="*/ 46 w 535"/>
                <a:gd name="T85" fmla="*/ 33 h 409"/>
                <a:gd name="T86" fmla="*/ 31 w 535"/>
                <a:gd name="T87" fmla="*/ 3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5" h="409">
                  <a:moveTo>
                    <a:pt x="31" y="30"/>
                  </a:moveTo>
                  <a:cubicBezTo>
                    <a:pt x="18" y="34"/>
                    <a:pt x="18" y="41"/>
                    <a:pt x="4" y="45"/>
                  </a:cubicBezTo>
                  <a:cubicBezTo>
                    <a:pt x="0" y="57"/>
                    <a:pt x="4" y="63"/>
                    <a:pt x="22" y="75"/>
                  </a:cubicBezTo>
                  <a:cubicBezTo>
                    <a:pt x="37" y="87"/>
                    <a:pt x="28" y="75"/>
                    <a:pt x="28" y="75"/>
                  </a:cubicBezTo>
                  <a:cubicBezTo>
                    <a:pt x="31" y="105"/>
                    <a:pt x="28" y="108"/>
                    <a:pt x="61" y="102"/>
                  </a:cubicBezTo>
                  <a:cubicBezTo>
                    <a:pt x="70" y="114"/>
                    <a:pt x="80" y="114"/>
                    <a:pt x="82" y="132"/>
                  </a:cubicBezTo>
                  <a:cubicBezTo>
                    <a:pt x="55" y="153"/>
                    <a:pt x="74" y="188"/>
                    <a:pt x="70" y="210"/>
                  </a:cubicBezTo>
                  <a:cubicBezTo>
                    <a:pt x="77" y="251"/>
                    <a:pt x="71" y="209"/>
                    <a:pt x="82" y="234"/>
                  </a:cubicBezTo>
                  <a:cubicBezTo>
                    <a:pt x="85" y="240"/>
                    <a:pt x="82" y="267"/>
                    <a:pt x="82" y="267"/>
                  </a:cubicBezTo>
                  <a:cubicBezTo>
                    <a:pt x="76" y="291"/>
                    <a:pt x="52" y="282"/>
                    <a:pt x="28" y="297"/>
                  </a:cubicBezTo>
                  <a:cubicBezTo>
                    <a:pt x="19" y="321"/>
                    <a:pt x="24" y="335"/>
                    <a:pt x="67" y="339"/>
                  </a:cubicBezTo>
                  <a:cubicBezTo>
                    <a:pt x="94" y="345"/>
                    <a:pt x="121" y="369"/>
                    <a:pt x="133" y="369"/>
                  </a:cubicBezTo>
                  <a:cubicBezTo>
                    <a:pt x="150" y="370"/>
                    <a:pt x="157" y="349"/>
                    <a:pt x="169" y="342"/>
                  </a:cubicBezTo>
                  <a:cubicBezTo>
                    <a:pt x="178" y="333"/>
                    <a:pt x="194" y="330"/>
                    <a:pt x="208" y="327"/>
                  </a:cubicBezTo>
                  <a:cubicBezTo>
                    <a:pt x="241" y="321"/>
                    <a:pt x="205" y="354"/>
                    <a:pt x="250" y="357"/>
                  </a:cubicBezTo>
                  <a:cubicBezTo>
                    <a:pt x="235" y="390"/>
                    <a:pt x="257" y="388"/>
                    <a:pt x="268" y="399"/>
                  </a:cubicBezTo>
                  <a:cubicBezTo>
                    <a:pt x="319" y="366"/>
                    <a:pt x="343" y="396"/>
                    <a:pt x="379" y="408"/>
                  </a:cubicBezTo>
                  <a:cubicBezTo>
                    <a:pt x="406" y="405"/>
                    <a:pt x="408" y="409"/>
                    <a:pt x="415" y="387"/>
                  </a:cubicBezTo>
                  <a:cubicBezTo>
                    <a:pt x="404" y="380"/>
                    <a:pt x="406" y="369"/>
                    <a:pt x="394" y="363"/>
                  </a:cubicBezTo>
                  <a:cubicBezTo>
                    <a:pt x="380" y="342"/>
                    <a:pt x="388" y="335"/>
                    <a:pt x="403" y="324"/>
                  </a:cubicBezTo>
                  <a:cubicBezTo>
                    <a:pt x="415" y="288"/>
                    <a:pt x="403" y="252"/>
                    <a:pt x="388" y="228"/>
                  </a:cubicBezTo>
                  <a:cubicBezTo>
                    <a:pt x="390" y="211"/>
                    <a:pt x="395" y="192"/>
                    <a:pt x="412" y="186"/>
                  </a:cubicBezTo>
                  <a:cubicBezTo>
                    <a:pt x="422" y="176"/>
                    <a:pt x="432" y="172"/>
                    <a:pt x="442" y="162"/>
                  </a:cubicBezTo>
                  <a:cubicBezTo>
                    <a:pt x="446" y="149"/>
                    <a:pt x="463" y="152"/>
                    <a:pt x="475" y="156"/>
                  </a:cubicBezTo>
                  <a:cubicBezTo>
                    <a:pt x="481" y="144"/>
                    <a:pt x="479" y="102"/>
                    <a:pt x="472" y="81"/>
                  </a:cubicBezTo>
                  <a:cubicBezTo>
                    <a:pt x="496" y="69"/>
                    <a:pt x="478" y="86"/>
                    <a:pt x="520" y="72"/>
                  </a:cubicBezTo>
                  <a:cubicBezTo>
                    <a:pt x="526" y="55"/>
                    <a:pt x="535" y="39"/>
                    <a:pt x="517" y="21"/>
                  </a:cubicBezTo>
                  <a:cubicBezTo>
                    <a:pt x="490" y="21"/>
                    <a:pt x="471" y="26"/>
                    <a:pt x="430" y="24"/>
                  </a:cubicBezTo>
                  <a:cubicBezTo>
                    <a:pt x="414" y="16"/>
                    <a:pt x="397" y="13"/>
                    <a:pt x="379" y="9"/>
                  </a:cubicBezTo>
                  <a:cubicBezTo>
                    <a:pt x="366" y="0"/>
                    <a:pt x="358" y="34"/>
                    <a:pt x="343" y="39"/>
                  </a:cubicBezTo>
                  <a:cubicBezTo>
                    <a:pt x="338" y="58"/>
                    <a:pt x="330" y="52"/>
                    <a:pt x="310" y="57"/>
                  </a:cubicBezTo>
                  <a:cubicBezTo>
                    <a:pt x="295" y="96"/>
                    <a:pt x="304" y="72"/>
                    <a:pt x="286" y="96"/>
                  </a:cubicBezTo>
                  <a:cubicBezTo>
                    <a:pt x="269" y="107"/>
                    <a:pt x="222" y="118"/>
                    <a:pt x="208" y="123"/>
                  </a:cubicBezTo>
                  <a:cubicBezTo>
                    <a:pt x="205" y="124"/>
                    <a:pt x="201" y="132"/>
                    <a:pt x="199" y="129"/>
                  </a:cubicBezTo>
                  <a:cubicBezTo>
                    <a:pt x="169" y="83"/>
                    <a:pt x="203" y="108"/>
                    <a:pt x="175" y="90"/>
                  </a:cubicBezTo>
                  <a:cubicBezTo>
                    <a:pt x="175" y="77"/>
                    <a:pt x="201" y="88"/>
                    <a:pt x="205" y="75"/>
                  </a:cubicBezTo>
                  <a:cubicBezTo>
                    <a:pt x="207" y="65"/>
                    <a:pt x="218" y="20"/>
                    <a:pt x="211" y="21"/>
                  </a:cubicBezTo>
                  <a:cubicBezTo>
                    <a:pt x="195" y="0"/>
                    <a:pt x="179" y="44"/>
                    <a:pt x="169" y="54"/>
                  </a:cubicBezTo>
                  <a:cubicBezTo>
                    <a:pt x="166" y="62"/>
                    <a:pt x="157" y="64"/>
                    <a:pt x="148" y="69"/>
                  </a:cubicBezTo>
                  <a:cubicBezTo>
                    <a:pt x="142" y="72"/>
                    <a:pt x="130" y="75"/>
                    <a:pt x="130" y="75"/>
                  </a:cubicBezTo>
                  <a:cubicBezTo>
                    <a:pt x="119" y="71"/>
                    <a:pt x="120" y="57"/>
                    <a:pt x="109" y="54"/>
                  </a:cubicBezTo>
                  <a:cubicBezTo>
                    <a:pt x="99" y="25"/>
                    <a:pt x="82" y="38"/>
                    <a:pt x="58" y="54"/>
                  </a:cubicBezTo>
                  <a:cubicBezTo>
                    <a:pt x="34" y="46"/>
                    <a:pt x="69" y="64"/>
                    <a:pt x="46" y="33"/>
                  </a:cubicBezTo>
                  <a:cubicBezTo>
                    <a:pt x="43" y="29"/>
                    <a:pt x="36" y="31"/>
                    <a:pt x="31" y="3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354079" y="2228322"/>
              <a:ext cx="476747" cy="1061196"/>
            </a:xfrm>
            <a:custGeom>
              <a:avLst/>
              <a:gdLst>
                <a:gd name="T0" fmla="*/ 161 w 444"/>
                <a:gd name="T1" fmla="*/ 267 h 945"/>
                <a:gd name="T2" fmla="*/ 149 w 444"/>
                <a:gd name="T3" fmla="*/ 312 h 945"/>
                <a:gd name="T4" fmla="*/ 116 w 444"/>
                <a:gd name="T5" fmla="*/ 318 h 945"/>
                <a:gd name="T6" fmla="*/ 86 w 444"/>
                <a:gd name="T7" fmla="*/ 396 h 945"/>
                <a:gd name="T8" fmla="*/ 44 w 444"/>
                <a:gd name="T9" fmla="*/ 423 h 945"/>
                <a:gd name="T10" fmla="*/ 17 w 444"/>
                <a:gd name="T11" fmla="*/ 453 h 945"/>
                <a:gd name="T12" fmla="*/ 38 w 444"/>
                <a:gd name="T13" fmla="*/ 495 h 945"/>
                <a:gd name="T14" fmla="*/ 38 w 444"/>
                <a:gd name="T15" fmla="*/ 555 h 945"/>
                <a:gd name="T16" fmla="*/ 17 w 444"/>
                <a:gd name="T17" fmla="*/ 579 h 945"/>
                <a:gd name="T18" fmla="*/ 38 w 444"/>
                <a:gd name="T19" fmla="*/ 621 h 945"/>
                <a:gd name="T20" fmla="*/ 32 w 444"/>
                <a:gd name="T21" fmla="*/ 654 h 945"/>
                <a:gd name="T22" fmla="*/ 68 w 444"/>
                <a:gd name="T23" fmla="*/ 696 h 945"/>
                <a:gd name="T24" fmla="*/ 77 w 444"/>
                <a:gd name="T25" fmla="*/ 738 h 945"/>
                <a:gd name="T26" fmla="*/ 77 w 444"/>
                <a:gd name="T27" fmla="*/ 771 h 945"/>
                <a:gd name="T28" fmla="*/ 65 w 444"/>
                <a:gd name="T29" fmla="*/ 819 h 945"/>
                <a:gd name="T30" fmla="*/ 68 w 444"/>
                <a:gd name="T31" fmla="*/ 861 h 945"/>
                <a:gd name="T32" fmla="*/ 65 w 444"/>
                <a:gd name="T33" fmla="*/ 897 h 945"/>
                <a:gd name="T34" fmla="*/ 65 w 444"/>
                <a:gd name="T35" fmla="*/ 945 h 945"/>
                <a:gd name="T36" fmla="*/ 161 w 444"/>
                <a:gd name="T37" fmla="*/ 936 h 945"/>
                <a:gd name="T38" fmla="*/ 143 w 444"/>
                <a:gd name="T39" fmla="*/ 897 h 945"/>
                <a:gd name="T40" fmla="*/ 194 w 444"/>
                <a:gd name="T41" fmla="*/ 861 h 945"/>
                <a:gd name="T42" fmla="*/ 230 w 444"/>
                <a:gd name="T43" fmla="*/ 843 h 945"/>
                <a:gd name="T44" fmla="*/ 296 w 444"/>
                <a:gd name="T45" fmla="*/ 846 h 945"/>
                <a:gd name="T46" fmla="*/ 335 w 444"/>
                <a:gd name="T47" fmla="*/ 894 h 945"/>
                <a:gd name="T48" fmla="*/ 404 w 444"/>
                <a:gd name="T49" fmla="*/ 882 h 945"/>
                <a:gd name="T50" fmla="*/ 395 w 444"/>
                <a:gd name="T51" fmla="*/ 858 h 945"/>
                <a:gd name="T52" fmla="*/ 341 w 444"/>
                <a:gd name="T53" fmla="*/ 792 h 945"/>
                <a:gd name="T54" fmla="*/ 326 w 444"/>
                <a:gd name="T55" fmla="*/ 765 h 945"/>
                <a:gd name="T56" fmla="*/ 344 w 444"/>
                <a:gd name="T57" fmla="*/ 735 h 945"/>
                <a:gd name="T58" fmla="*/ 326 w 444"/>
                <a:gd name="T59" fmla="*/ 699 h 945"/>
                <a:gd name="T60" fmla="*/ 359 w 444"/>
                <a:gd name="T61" fmla="*/ 690 h 945"/>
                <a:gd name="T62" fmla="*/ 398 w 444"/>
                <a:gd name="T63" fmla="*/ 723 h 945"/>
                <a:gd name="T64" fmla="*/ 419 w 444"/>
                <a:gd name="T65" fmla="*/ 687 h 945"/>
                <a:gd name="T66" fmla="*/ 398 w 444"/>
                <a:gd name="T67" fmla="*/ 663 h 945"/>
                <a:gd name="T68" fmla="*/ 431 w 444"/>
                <a:gd name="T69" fmla="*/ 633 h 945"/>
                <a:gd name="T70" fmla="*/ 434 w 444"/>
                <a:gd name="T71" fmla="*/ 561 h 945"/>
                <a:gd name="T72" fmla="*/ 365 w 444"/>
                <a:gd name="T73" fmla="*/ 552 h 945"/>
                <a:gd name="T74" fmla="*/ 332 w 444"/>
                <a:gd name="T75" fmla="*/ 549 h 945"/>
                <a:gd name="T76" fmla="*/ 344 w 444"/>
                <a:gd name="T77" fmla="*/ 459 h 945"/>
                <a:gd name="T78" fmla="*/ 323 w 444"/>
                <a:gd name="T79" fmla="*/ 468 h 945"/>
                <a:gd name="T80" fmla="*/ 305 w 444"/>
                <a:gd name="T81" fmla="*/ 441 h 945"/>
                <a:gd name="T82" fmla="*/ 347 w 444"/>
                <a:gd name="T83" fmla="*/ 375 h 945"/>
                <a:gd name="T84" fmla="*/ 368 w 444"/>
                <a:gd name="T85" fmla="*/ 321 h 945"/>
                <a:gd name="T86" fmla="*/ 389 w 444"/>
                <a:gd name="T87" fmla="*/ 282 h 945"/>
                <a:gd name="T88" fmla="*/ 398 w 444"/>
                <a:gd name="T89" fmla="*/ 249 h 945"/>
                <a:gd name="T90" fmla="*/ 413 w 444"/>
                <a:gd name="T91" fmla="*/ 192 h 945"/>
                <a:gd name="T92" fmla="*/ 440 w 444"/>
                <a:gd name="T93" fmla="*/ 171 h 945"/>
                <a:gd name="T94" fmla="*/ 440 w 444"/>
                <a:gd name="T95" fmla="*/ 120 h 945"/>
                <a:gd name="T96" fmla="*/ 404 w 444"/>
                <a:gd name="T97" fmla="*/ 105 h 945"/>
                <a:gd name="T98" fmla="*/ 338 w 444"/>
                <a:gd name="T99" fmla="*/ 126 h 945"/>
                <a:gd name="T100" fmla="*/ 293 w 444"/>
                <a:gd name="T101" fmla="*/ 132 h 945"/>
                <a:gd name="T102" fmla="*/ 305 w 444"/>
                <a:gd name="T103" fmla="*/ 99 h 945"/>
                <a:gd name="T104" fmla="*/ 275 w 444"/>
                <a:gd name="T105" fmla="*/ 63 h 945"/>
                <a:gd name="T106" fmla="*/ 272 w 444"/>
                <a:gd name="T107" fmla="*/ 12 h 945"/>
                <a:gd name="T108" fmla="*/ 248 w 444"/>
                <a:gd name="T109" fmla="*/ 0 h 945"/>
                <a:gd name="T110" fmla="*/ 230 w 444"/>
                <a:gd name="T111" fmla="*/ 54 h 945"/>
                <a:gd name="T112" fmla="*/ 158 w 444"/>
                <a:gd name="T113" fmla="*/ 99 h 945"/>
                <a:gd name="T114" fmla="*/ 167 w 444"/>
                <a:gd name="T115" fmla="*/ 144 h 945"/>
                <a:gd name="T116" fmla="*/ 191 w 444"/>
                <a:gd name="T117" fmla="*/ 201 h 945"/>
                <a:gd name="T118" fmla="*/ 167 w 444"/>
                <a:gd name="T119" fmla="*/ 219 h 945"/>
                <a:gd name="T120" fmla="*/ 161 w 444"/>
                <a:gd name="T121" fmla="*/ 267 h 945"/>
                <a:gd name="connsiteX0" fmla="*/ 3362 w 9681"/>
                <a:gd name="connsiteY0" fmla="*/ 2850 h 10025"/>
                <a:gd name="connsiteX1" fmla="*/ 3092 w 9681"/>
                <a:gd name="connsiteY1" fmla="*/ 3327 h 10025"/>
                <a:gd name="connsiteX2" fmla="*/ 2349 w 9681"/>
                <a:gd name="connsiteY2" fmla="*/ 3390 h 10025"/>
                <a:gd name="connsiteX3" fmla="*/ 1673 w 9681"/>
                <a:gd name="connsiteY3" fmla="*/ 4215 h 10025"/>
                <a:gd name="connsiteX4" fmla="*/ 727 w 9681"/>
                <a:gd name="connsiteY4" fmla="*/ 4501 h 10025"/>
                <a:gd name="connsiteX5" fmla="*/ 119 w 9681"/>
                <a:gd name="connsiteY5" fmla="*/ 4819 h 10025"/>
                <a:gd name="connsiteX6" fmla="*/ 592 w 9681"/>
                <a:gd name="connsiteY6" fmla="*/ 5263 h 10025"/>
                <a:gd name="connsiteX7" fmla="*/ 592 w 9681"/>
                <a:gd name="connsiteY7" fmla="*/ 5898 h 10025"/>
                <a:gd name="connsiteX8" fmla="*/ 119 w 9681"/>
                <a:gd name="connsiteY8" fmla="*/ 6152 h 10025"/>
                <a:gd name="connsiteX9" fmla="*/ 592 w 9681"/>
                <a:gd name="connsiteY9" fmla="*/ 6596 h 10025"/>
                <a:gd name="connsiteX10" fmla="*/ 457 w 9681"/>
                <a:gd name="connsiteY10" fmla="*/ 6946 h 10025"/>
                <a:gd name="connsiteX11" fmla="*/ 1268 w 9681"/>
                <a:gd name="connsiteY11" fmla="*/ 7390 h 10025"/>
                <a:gd name="connsiteX12" fmla="*/ 1470 w 9681"/>
                <a:gd name="connsiteY12" fmla="*/ 7835 h 10025"/>
                <a:gd name="connsiteX13" fmla="*/ 1470 w 9681"/>
                <a:gd name="connsiteY13" fmla="*/ 8184 h 10025"/>
                <a:gd name="connsiteX14" fmla="*/ 1200 w 9681"/>
                <a:gd name="connsiteY14" fmla="*/ 8692 h 10025"/>
                <a:gd name="connsiteX15" fmla="*/ 1268 w 9681"/>
                <a:gd name="connsiteY15" fmla="*/ 9136 h 10025"/>
                <a:gd name="connsiteX16" fmla="*/ 1200 w 9681"/>
                <a:gd name="connsiteY16" fmla="*/ 9517 h 10025"/>
                <a:gd name="connsiteX17" fmla="*/ 1200 w 9681"/>
                <a:gd name="connsiteY17" fmla="*/ 10025 h 10025"/>
                <a:gd name="connsiteX18" fmla="*/ 3362 w 9681"/>
                <a:gd name="connsiteY18" fmla="*/ 9930 h 10025"/>
                <a:gd name="connsiteX19" fmla="*/ 2957 w 9681"/>
                <a:gd name="connsiteY19" fmla="*/ 9517 h 10025"/>
                <a:gd name="connsiteX20" fmla="*/ 4105 w 9681"/>
                <a:gd name="connsiteY20" fmla="*/ 9136 h 10025"/>
                <a:gd name="connsiteX21" fmla="*/ 4916 w 9681"/>
                <a:gd name="connsiteY21" fmla="*/ 8946 h 10025"/>
                <a:gd name="connsiteX22" fmla="*/ 6403 w 9681"/>
                <a:gd name="connsiteY22" fmla="*/ 8977 h 10025"/>
                <a:gd name="connsiteX23" fmla="*/ 7281 w 9681"/>
                <a:gd name="connsiteY23" fmla="*/ 9485 h 10025"/>
                <a:gd name="connsiteX24" fmla="*/ 8835 w 9681"/>
                <a:gd name="connsiteY24" fmla="*/ 9358 h 10025"/>
                <a:gd name="connsiteX25" fmla="*/ 8632 w 9681"/>
                <a:gd name="connsiteY25" fmla="*/ 9104 h 10025"/>
                <a:gd name="connsiteX26" fmla="*/ 7416 w 9681"/>
                <a:gd name="connsiteY26" fmla="*/ 8406 h 10025"/>
                <a:gd name="connsiteX27" fmla="*/ 7078 w 9681"/>
                <a:gd name="connsiteY27" fmla="*/ 8120 h 10025"/>
                <a:gd name="connsiteX28" fmla="*/ 7484 w 9681"/>
                <a:gd name="connsiteY28" fmla="*/ 7803 h 10025"/>
                <a:gd name="connsiteX29" fmla="*/ 7078 w 9681"/>
                <a:gd name="connsiteY29" fmla="*/ 7422 h 10025"/>
                <a:gd name="connsiteX30" fmla="*/ 7822 w 9681"/>
                <a:gd name="connsiteY30" fmla="*/ 7327 h 10025"/>
                <a:gd name="connsiteX31" fmla="*/ 8700 w 9681"/>
                <a:gd name="connsiteY31" fmla="*/ 7676 h 10025"/>
                <a:gd name="connsiteX32" fmla="*/ 9173 w 9681"/>
                <a:gd name="connsiteY32" fmla="*/ 7295 h 10025"/>
                <a:gd name="connsiteX33" fmla="*/ 8700 w 9681"/>
                <a:gd name="connsiteY33" fmla="*/ 7041 h 10025"/>
                <a:gd name="connsiteX34" fmla="*/ 9443 w 9681"/>
                <a:gd name="connsiteY34" fmla="*/ 6723 h 10025"/>
                <a:gd name="connsiteX35" fmla="*/ 9511 w 9681"/>
                <a:gd name="connsiteY35" fmla="*/ 5962 h 10025"/>
                <a:gd name="connsiteX36" fmla="*/ 7957 w 9681"/>
                <a:gd name="connsiteY36" fmla="*/ 5866 h 10025"/>
                <a:gd name="connsiteX37" fmla="*/ 7213 w 9681"/>
                <a:gd name="connsiteY37" fmla="*/ 5835 h 10025"/>
                <a:gd name="connsiteX38" fmla="*/ 7484 w 9681"/>
                <a:gd name="connsiteY38" fmla="*/ 4882 h 10025"/>
                <a:gd name="connsiteX39" fmla="*/ 7011 w 9681"/>
                <a:gd name="connsiteY39" fmla="*/ 4977 h 10025"/>
                <a:gd name="connsiteX40" fmla="*/ 6605 w 9681"/>
                <a:gd name="connsiteY40" fmla="*/ 4692 h 10025"/>
                <a:gd name="connsiteX41" fmla="*/ 7551 w 9681"/>
                <a:gd name="connsiteY41" fmla="*/ 3993 h 10025"/>
                <a:gd name="connsiteX42" fmla="*/ 8024 w 9681"/>
                <a:gd name="connsiteY42" fmla="*/ 3422 h 10025"/>
                <a:gd name="connsiteX43" fmla="*/ 8497 w 9681"/>
                <a:gd name="connsiteY43" fmla="*/ 3009 h 10025"/>
                <a:gd name="connsiteX44" fmla="*/ 8700 w 9681"/>
                <a:gd name="connsiteY44" fmla="*/ 2660 h 10025"/>
                <a:gd name="connsiteX45" fmla="*/ 9038 w 9681"/>
                <a:gd name="connsiteY45" fmla="*/ 2057 h 10025"/>
                <a:gd name="connsiteX46" fmla="*/ 9646 w 9681"/>
                <a:gd name="connsiteY46" fmla="*/ 1835 h 10025"/>
                <a:gd name="connsiteX47" fmla="*/ 9646 w 9681"/>
                <a:gd name="connsiteY47" fmla="*/ 1295 h 10025"/>
                <a:gd name="connsiteX48" fmla="*/ 8835 w 9681"/>
                <a:gd name="connsiteY48" fmla="*/ 1136 h 10025"/>
                <a:gd name="connsiteX49" fmla="*/ 7349 w 9681"/>
                <a:gd name="connsiteY49" fmla="*/ 1358 h 10025"/>
                <a:gd name="connsiteX50" fmla="*/ 6335 w 9681"/>
                <a:gd name="connsiteY50" fmla="*/ 1422 h 10025"/>
                <a:gd name="connsiteX51" fmla="*/ 6605 w 9681"/>
                <a:gd name="connsiteY51" fmla="*/ 1073 h 10025"/>
                <a:gd name="connsiteX52" fmla="*/ 5930 w 9681"/>
                <a:gd name="connsiteY52" fmla="*/ 692 h 10025"/>
                <a:gd name="connsiteX53" fmla="*/ 5953 w 9681"/>
                <a:gd name="connsiteY53" fmla="*/ 109 h 10025"/>
                <a:gd name="connsiteX54" fmla="*/ 5322 w 9681"/>
                <a:gd name="connsiteY54" fmla="*/ 25 h 10025"/>
                <a:gd name="connsiteX55" fmla="*/ 4916 w 9681"/>
                <a:gd name="connsiteY55" fmla="*/ 596 h 10025"/>
                <a:gd name="connsiteX56" fmla="*/ 3295 w 9681"/>
                <a:gd name="connsiteY56" fmla="*/ 1073 h 10025"/>
                <a:gd name="connsiteX57" fmla="*/ 3497 w 9681"/>
                <a:gd name="connsiteY57" fmla="*/ 1549 h 10025"/>
                <a:gd name="connsiteX58" fmla="*/ 4038 w 9681"/>
                <a:gd name="connsiteY58" fmla="*/ 2152 h 10025"/>
                <a:gd name="connsiteX59" fmla="*/ 3497 w 9681"/>
                <a:gd name="connsiteY59" fmla="*/ 2342 h 10025"/>
                <a:gd name="connsiteX60" fmla="*/ 3362 w 9681"/>
                <a:gd name="connsiteY60" fmla="*/ 2850 h 10025"/>
                <a:gd name="connsiteX0" fmla="*/ 3473 w 10000"/>
                <a:gd name="connsiteY0" fmla="*/ 2843 h 10000"/>
                <a:gd name="connsiteX1" fmla="*/ 3194 w 10000"/>
                <a:gd name="connsiteY1" fmla="*/ 3319 h 10000"/>
                <a:gd name="connsiteX2" fmla="*/ 2426 w 10000"/>
                <a:gd name="connsiteY2" fmla="*/ 3382 h 10000"/>
                <a:gd name="connsiteX3" fmla="*/ 1728 w 10000"/>
                <a:gd name="connsiteY3" fmla="*/ 4204 h 10000"/>
                <a:gd name="connsiteX4" fmla="*/ 751 w 10000"/>
                <a:gd name="connsiteY4" fmla="*/ 4490 h 10000"/>
                <a:gd name="connsiteX5" fmla="*/ 123 w 10000"/>
                <a:gd name="connsiteY5" fmla="*/ 4807 h 10000"/>
                <a:gd name="connsiteX6" fmla="*/ 612 w 10000"/>
                <a:gd name="connsiteY6" fmla="*/ 5250 h 10000"/>
                <a:gd name="connsiteX7" fmla="*/ 612 w 10000"/>
                <a:gd name="connsiteY7" fmla="*/ 5883 h 10000"/>
                <a:gd name="connsiteX8" fmla="*/ 123 w 10000"/>
                <a:gd name="connsiteY8" fmla="*/ 6137 h 10000"/>
                <a:gd name="connsiteX9" fmla="*/ 612 w 10000"/>
                <a:gd name="connsiteY9" fmla="*/ 6580 h 10000"/>
                <a:gd name="connsiteX10" fmla="*/ 472 w 10000"/>
                <a:gd name="connsiteY10" fmla="*/ 6929 h 10000"/>
                <a:gd name="connsiteX11" fmla="*/ 1310 w 10000"/>
                <a:gd name="connsiteY11" fmla="*/ 7372 h 10000"/>
                <a:gd name="connsiteX12" fmla="*/ 1518 w 10000"/>
                <a:gd name="connsiteY12" fmla="*/ 7815 h 10000"/>
                <a:gd name="connsiteX13" fmla="*/ 1518 w 10000"/>
                <a:gd name="connsiteY13" fmla="*/ 8164 h 10000"/>
                <a:gd name="connsiteX14" fmla="*/ 1240 w 10000"/>
                <a:gd name="connsiteY14" fmla="*/ 8670 h 10000"/>
                <a:gd name="connsiteX15" fmla="*/ 1310 w 10000"/>
                <a:gd name="connsiteY15" fmla="*/ 9113 h 10000"/>
                <a:gd name="connsiteX16" fmla="*/ 1240 w 10000"/>
                <a:gd name="connsiteY16" fmla="*/ 9493 h 10000"/>
                <a:gd name="connsiteX17" fmla="*/ 1240 w 10000"/>
                <a:gd name="connsiteY17" fmla="*/ 10000 h 10000"/>
                <a:gd name="connsiteX18" fmla="*/ 3473 w 10000"/>
                <a:gd name="connsiteY18" fmla="*/ 9905 h 10000"/>
                <a:gd name="connsiteX19" fmla="*/ 3054 w 10000"/>
                <a:gd name="connsiteY19" fmla="*/ 9493 h 10000"/>
                <a:gd name="connsiteX20" fmla="*/ 4240 w 10000"/>
                <a:gd name="connsiteY20" fmla="*/ 9113 h 10000"/>
                <a:gd name="connsiteX21" fmla="*/ 5078 w 10000"/>
                <a:gd name="connsiteY21" fmla="*/ 8924 h 10000"/>
                <a:gd name="connsiteX22" fmla="*/ 6614 w 10000"/>
                <a:gd name="connsiteY22" fmla="*/ 8955 h 10000"/>
                <a:gd name="connsiteX23" fmla="*/ 7521 w 10000"/>
                <a:gd name="connsiteY23" fmla="*/ 9461 h 10000"/>
                <a:gd name="connsiteX24" fmla="*/ 9126 w 10000"/>
                <a:gd name="connsiteY24" fmla="*/ 9335 h 10000"/>
                <a:gd name="connsiteX25" fmla="*/ 8916 w 10000"/>
                <a:gd name="connsiteY25" fmla="*/ 9081 h 10000"/>
                <a:gd name="connsiteX26" fmla="*/ 7660 w 10000"/>
                <a:gd name="connsiteY26" fmla="*/ 8385 h 10000"/>
                <a:gd name="connsiteX27" fmla="*/ 7311 w 10000"/>
                <a:gd name="connsiteY27" fmla="*/ 8100 h 10000"/>
                <a:gd name="connsiteX28" fmla="*/ 7731 w 10000"/>
                <a:gd name="connsiteY28" fmla="*/ 7784 h 10000"/>
                <a:gd name="connsiteX29" fmla="*/ 7311 w 10000"/>
                <a:gd name="connsiteY29" fmla="*/ 7403 h 10000"/>
                <a:gd name="connsiteX30" fmla="*/ 7939 w 10000"/>
                <a:gd name="connsiteY30" fmla="*/ 7181 h 10000"/>
                <a:gd name="connsiteX31" fmla="*/ 8987 w 10000"/>
                <a:gd name="connsiteY31" fmla="*/ 7657 h 10000"/>
                <a:gd name="connsiteX32" fmla="*/ 9475 w 10000"/>
                <a:gd name="connsiteY32" fmla="*/ 7277 h 10000"/>
                <a:gd name="connsiteX33" fmla="*/ 8987 w 10000"/>
                <a:gd name="connsiteY33" fmla="*/ 7023 h 10000"/>
                <a:gd name="connsiteX34" fmla="*/ 9754 w 10000"/>
                <a:gd name="connsiteY34" fmla="*/ 6706 h 10000"/>
                <a:gd name="connsiteX35" fmla="*/ 9824 w 10000"/>
                <a:gd name="connsiteY35" fmla="*/ 5947 h 10000"/>
                <a:gd name="connsiteX36" fmla="*/ 8219 w 10000"/>
                <a:gd name="connsiteY36" fmla="*/ 5851 h 10000"/>
                <a:gd name="connsiteX37" fmla="*/ 7451 w 10000"/>
                <a:gd name="connsiteY37" fmla="*/ 5820 h 10000"/>
                <a:gd name="connsiteX38" fmla="*/ 7731 w 10000"/>
                <a:gd name="connsiteY38" fmla="*/ 4870 h 10000"/>
                <a:gd name="connsiteX39" fmla="*/ 7242 w 10000"/>
                <a:gd name="connsiteY39" fmla="*/ 4965 h 10000"/>
                <a:gd name="connsiteX40" fmla="*/ 6823 w 10000"/>
                <a:gd name="connsiteY40" fmla="*/ 4680 h 10000"/>
                <a:gd name="connsiteX41" fmla="*/ 7800 w 10000"/>
                <a:gd name="connsiteY41" fmla="*/ 3983 h 10000"/>
                <a:gd name="connsiteX42" fmla="*/ 8288 w 10000"/>
                <a:gd name="connsiteY42" fmla="*/ 3413 h 10000"/>
                <a:gd name="connsiteX43" fmla="*/ 8777 w 10000"/>
                <a:gd name="connsiteY43" fmla="*/ 3001 h 10000"/>
                <a:gd name="connsiteX44" fmla="*/ 8987 w 10000"/>
                <a:gd name="connsiteY44" fmla="*/ 2653 h 10000"/>
                <a:gd name="connsiteX45" fmla="*/ 9336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26 w 10000"/>
                <a:gd name="connsiteY48" fmla="*/ 1133 h 10000"/>
                <a:gd name="connsiteX49" fmla="*/ 7591 w 10000"/>
                <a:gd name="connsiteY49" fmla="*/ 1355 h 10000"/>
                <a:gd name="connsiteX50" fmla="*/ 6544 w 10000"/>
                <a:gd name="connsiteY50" fmla="*/ 1418 h 10000"/>
                <a:gd name="connsiteX51" fmla="*/ 6823 w 10000"/>
                <a:gd name="connsiteY51" fmla="*/ 1070 h 10000"/>
                <a:gd name="connsiteX52" fmla="*/ 6125 w 10000"/>
                <a:gd name="connsiteY52" fmla="*/ 690 h 10000"/>
                <a:gd name="connsiteX53" fmla="*/ 6149 w 10000"/>
                <a:gd name="connsiteY53" fmla="*/ 109 h 10000"/>
                <a:gd name="connsiteX54" fmla="*/ 5497 w 10000"/>
                <a:gd name="connsiteY54" fmla="*/ 25 h 10000"/>
                <a:gd name="connsiteX55" fmla="*/ 5078 w 10000"/>
                <a:gd name="connsiteY55" fmla="*/ 595 h 10000"/>
                <a:gd name="connsiteX56" fmla="*/ 3404 w 10000"/>
                <a:gd name="connsiteY56" fmla="*/ 1070 h 10000"/>
                <a:gd name="connsiteX57" fmla="*/ 3612 w 10000"/>
                <a:gd name="connsiteY57" fmla="*/ 1545 h 10000"/>
                <a:gd name="connsiteX58" fmla="*/ 4171 w 10000"/>
                <a:gd name="connsiteY58" fmla="*/ 2147 h 10000"/>
                <a:gd name="connsiteX59" fmla="*/ 3612 w 10000"/>
                <a:gd name="connsiteY59" fmla="*/ 2336 h 10000"/>
                <a:gd name="connsiteX60" fmla="*/ 3473 w 10000"/>
                <a:gd name="connsiteY60" fmla="*/ 2843 h 10000"/>
                <a:gd name="connsiteX0" fmla="*/ 3473 w 10000"/>
                <a:gd name="connsiteY0" fmla="*/ 2843 h 10000"/>
                <a:gd name="connsiteX1" fmla="*/ 3194 w 10000"/>
                <a:gd name="connsiteY1" fmla="*/ 3319 h 10000"/>
                <a:gd name="connsiteX2" fmla="*/ 2426 w 10000"/>
                <a:gd name="connsiteY2" fmla="*/ 3382 h 10000"/>
                <a:gd name="connsiteX3" fmla="*/ 1728 w 10000"/>
                <a:gd name="connsiteY3" fmla="*/ 4204 h 10000"/>
                <a:gd name="connsiteX4" fmla="*/ 751 w 10000"/>
                <a:gd name="connsiteY4" fmla="*/ 4490 h 10000"/>
                <a:gd name="connsiteX5" fmla="*/ 123 w 10000"/>
                <a:gd name="connsiteY5" fmla="*/ 4807 h 10000"/>
                <a:gd name="connsiteX6" fmla="*/ 612 w 10000"/>
                <a:gd name="connsiteY6" fmla="*/ 5250 h 10000"/>
                <a:gd name="connsiteX7" fmla="*/ 612 w 10000"/>
                <a:gd name="connsiteY7" fmla="*/ 5883 h 10000"/>
                <a:gd name="connsiteX8" fmla="*/ 123 w 10000"/>
                <a:gd name="connsiteY8" fmla="*/ 6137 h 10000"/>
                <a:gd name="connsiteX9" fmla="*/ 612 w 10000"/>
                <a:gd name="connsiteY9" fmla="*/ 6580 h 10000"/>
                <a:gd name="connsiteX10" fmla="*/ 472 w 10000"/>
                <a:gd name="connsiteY10" fmla="*/ 6929 h 10000"/>
                <a:gd name="connsiteX11" fmla="*/ 1310 w 10000"/>
                <a:gd name="connsiteY11" fmla="*/ 7372 h 10000"/>
                <a:gd name="connsiteX12" fmla="*/ 1518 w 10000"/>
                <a:gd name="connsiteY12" fmla="*/ 7815 h 10000"/>
                <a:gd name="connsiteX13" fmla="*/ 1518 w 10000"/>
                <a:gd name="connsiteY13" fmla="*/ 8164 h 10000"/>
                <a:gd name="connsiteX14" fmla="*/ 1240 w 10000"/>
                <a:gd name="connsiteY14" fmla="*/ 8670 h 10000"/>
                <a:gd name="connsiteX15" fmla="*/ 1310 w 10000"/>
                <a:gd name="connsiteY15" fmla="*/ 9113 h 10000"/>
                <a:gd name="connsiteX16" fmla="*/ 1240 w 10000"/>
                <a:gd name="connsiteY16" fmla="*/ 9493 h 10000"/>
                <a:gd name="connsiteX17" fmla="*/ 1240 w 10000"/>
                <a:gd name="connsiteY17" fmla="*/ 10000 h 10000"/>
                <a:gd name="connsiteX18" fmla="*/ 3473 w 10000"/>
                <a:gd name="connsiteY18" fmla="*/ 9905 h 10000"/>
                <a:gd name="connsiteX19" fmla="*/ 3054 w 10000"/>
                <a:gd name="connsiteY19" fmla="*/ 9493 h 10000"/>
                <a:gd name="connsiteX20" fmla="*/ 4240 w 10000"/>
                <a:gd name="connsiteY20" fmla="*/ 9113 h 10000"/>
                <a:gd name="connsiteX21" fmla="*/ 5078 w 10000"/>
                <a:gd name="connsiteY21" fmla="*/ 8924 h 10000"/>
                <a:gd name="connsiteX22" fmla="*/ 6614 w 10000"/>
                <a:gd name="connsiteY22" fmla="*/ 8955 h 10000"/>
                <a:gd name="connsiteX23" fmla="*/ 7521 w 10000"/>
                <a:gd name="connsiteY23" fmla="*/ 9461 h 10000"/>
                <a:gd name="connsiteX24" fmla="*/ 9126 w 10000"/>
                <a:gd name="connsiteY24" fmla="*/ 9335 h 10000"/>
                <a:gd name="connsiteX25" fmla="*/ 8916 w 10000"/>
                <a:gd name="connsiteY25" fmla="*/ 9081 h 10000"/>
                <a:gd name="connsiteX26" fmla="*/ 7660 w 10000"/>
                <a:gd name="connsiteY26" fmla="*/ 8385 h 10000"/>
                <a:gd name="connsiteX27" fmla="*/ 7311 w 10000"/>
                <a:gd name="connsiteY27" fmla="*/ 8100 h 10000"/>
                <a:gd name="connsiteX28" fmla="*/ 7731 w 10000"/>
                <a:gd name="connsiteY28" fmla="*/ 7784 h 10000"/>
                <a:gd name="connsiteX29" fmla="*/ 7311 w 10000"/>
                <a:gd name="connsiteY29" fmla="*/ 7403 h 10000"/>
                <a:gd name="connsiteX30" fmla="*/ 7939 w 10000"/>
                <a:gd name="connsiteY30" fmla="*/ 7181 h 10000"/>
                <a:gd name="connsiteX31" fmla="*/ 8893 w 10000"/>
                <a:gd name="connsiteY31" fmla="*/ 7551 h 10000"/>
                <a:gd name="connsiteX32" fmla="*/ 9475 w 10000"/>
                <a:gd name="connsiteY32" fmla="*/ 7277 h 10000"/>
                <a:gd name="connsiteX33" fmla="*/ 8987 w 10000"/>
                <a:gd name="connsiteY33" fmla="*/ 7023 h 10000"/>
                <a:gd name="connsiteX34" fmla="*/ 9754 w 10000"/>
                <a:gd name="connsiteY34" fmla="*/ 6706 h 10000"/>
                <a:gd name="connsiteX35" fmla="*/ 9824 w 10000"/>
                <a:gd name="connsiteY35" fmla="*/ 5947 h 10000"/>
                <a:gd name="connsiteX36" fmla="*/ 8219 w 10000"/>
                <a:gd name="connsiteY36" fmla="*/ 5851 h 10000"/>
                <a:gd name="connsiteX37" fmla="*/ 7451 w 10000"/>
                <a:gd name="connsiteY37" fmla="*/ 5820 h 10000"/>
                <a:gd name="connsiteX38" fmla="*/ 7731 w 10000"/>
                <a:gd name="connsiteY38" fmla="*/ 4870 h 10000"/>
                <a:gd name="connsiteX39" fmla="*/ 7242 w 10000"/>
                <a:gd name="connsiteY39" fmla="*/ 4965 h 10000"/>
                <a:gd name="connsiteX40" fmla="*/ 6823 w 10000"/>
                <a:gd name="connsiteY40" fmla="*/ 4680 h 10000"/>
                <a:gd name="connsiteX41" fmla="*/ 7800 w 10000"/>
                <a:gd name="connsiteY41" fmla="*/ 3983 h 10000"/>
                <a:gd name="connsiteX42" fmla="*/ 8288 w 10000"/>
                <a:gd name="connsiteY42" fmla="*/ 3413 h 10000"/>
                <a:gd name="connsiteX43" fmla="*/ 8777 w 10000"/>
                <a:gd name="connsiteY43" fmla="*/ 3001 h 10000"/>
                <a:gd name="connsiteX44" fmla="*/ 8987 w 10000"/>
                <a:gd name="connsiteY44" fmla="*/ 2653 h 10000"/>
                <a:gd name="connsiteX45" fmla="*/ 9336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26 w 10000"/>
                <a:gd name="connsiteY48" fmla="*/ 1133 h 10000"/>
                <a:gd name="connsiteX49" fmla="*/ 7591 w 10000"/>
                <a:gd name="connsiteY49" fmla="*/ 1355 h 10000"/>
                <a:gd name="connsiteX50" fmla="*/ 6544 w 10000"/>
                <a:gd name="connsiteY50" fmla="*/ 1418 h 10000"/>
                <a:gd name="connsiteX51" fmla="*/ 6823 w 10000"/>
                <a:gd name="connsiteY51" fmla="*/ 1070 h 10000"/>
                <a:gd name="connsiteX52" fmla="*/ 6125 w 10000"/>
                <a:gd name="connsiteY52" fmla="*/ 690 h 10000"/>
                <a:gd name="connsiteX53" fmla="*/ 6149 w 10000"/>
                <a:gd name="connsiteY53" fmla="*/ 109 h 10000"/>
                <a:gd name="connsiteX54" fmla="*/ 5497 w 10000"/>
                <a:gd name="connsiteY54" fmla="*/ 25 h 10000"/>
                <a:gd name="connsiteX55" fmla="*/ 5078 w 10000"/>
                <a:gd name="connsiteY55" fmla="*/ 595 h 10000"/>
                <a:gd name="connsiteX56" fmla="*/ 3404 w 10000"/>
                <a:gd name="connsiteY56" fmla="*/ 1070 h 10000"/>
                <a:gd name="connsiteX57" fmla="*/ 3612 w 10000"/>
                <a:gd name="connsiteY57" fmla="*/ 1545 h 10000"/>
                <a:gd name="connsiteX58" fmla="*/ 4171 w 10000"/>
                <a:gd name="connsiteY58" fmla="*/ 2147 h 10000"/>
                <a:gd name="connsiteX59" fmla="*/ 3612 w 10000"/>
                <a:gd name="connsiteY59" fmla="*/ 2336 h 10000"/>
                <a:gd name="connsiteX60" fmla="*/ 3473 w 10000"/>
                <a:gd name="connsiteY60" fmla="*/ 2843 h 10000"/>
                <a:gd name="connsiteX0" fmla="*/ 3350 w 9877"/>
                <a:gd name="connsiteY0" fmla="*/ 2843 h 10000"/>
                <a:gd name="connsiteX1" fmla="*/ 3071 w 9877"/>
                <a:gd name="connsiteY1" fmla="*/ 3319 h 10000"/>
                <a:gd name="connsiteX2" fmla="*/ 2303 w 9877"/>
                <a:gd name="connsiteY2" fmla="*/ 3382 h 10000"/>
                <a:gd name="connsiteX3" fmla="*/ 1605 w 9877"/>
                <a:gd name="connsiteY3" fmla="*/ 4204 h 10000"/>
                <a:gd name="connsiteX4" fmla="*/ 628 w 9877"/>
                <a:gd name="connsiteY4" fmla="*/ 4490 h 10000"/>
                <a:gd name="connsiteX5" fmla="*/ 281 w 9877"/>
                <a:gd name="connsiteY5" fmla="*/ 4786 h 10000"/>
                <a:gd name="connsiteX6" fmla="*/ 489 w 9877"/>
                <a:gd name="connsiteY6" fmla="*/ 5250 h 10000"/>
                <a:gd name="connsiteX7" fmla="*/ 489 w 9877"/>
                <a:gd name="connsiteY7" fmla="*/ 5883 h 10000"/>
                <a:gd name="connsiteX8" fmla="*/ 0 w 9877"/>
                <a:gd name="connsiteY8" fmla="*/ 6137 h 10000"/>
                <a:gd name="connsiteX9" fmla="*/ 489 w 9877"/>
                <a:gd name="connsiteY9" fmla="*/ 6580 h 10000"/>
                <a:gd name="connsiteX10" fmla="*/ 349 w 9877"/>
                <a:gd name="connsiteY10" fmla="*/ 6929 h 10000"/>
                <a:gd name="connsiteX11" fmla="*/ 1187 w 9877"/>
                <a:gd name="connsiteY11" fmla="*/ 7372 h 10000"/>
                <a:gd name="connsiteX12" fmla="*/ 1395 w 9877"/>
                <a:gd name="connsiteY12" fmla="*/ 7815 h 10000"/>
                <a:gd name="connsiteX13" fmla="*/ 1395 w 9877"/>
                <a:gd name="connsiteY13" fmla="*/ 8164 h 10000"/>
                <a:gd name="connsiteX14" fmla="*/ 1117 w 9877"/>
                <a:gd name="connsiteY14" fmla="*/ 8670 h 10000"/>
                <a:gd name="connsiteX15" fmla="*/ 1187 w 9877"/>
                <a:gd name="connsiteY15" fmla="*/ 9113 h 10000"/>
                <a:gd name="connsiteX16" fmla="*/ 1117 w 9877"/>
                <a:gd name="connsiteY16" fmla="*/ 9493 h 10000"/>
                <a:gd name="connsiteX17" fmla="*/ 1117 w 9877"/>
                <a:gd name="connsiteY17" fmla="*/ 10000 h 10000"/>
                <a:gd name="connsiteX18" fmla="*/ 3350 w 9877"/>
                <a:gd name="connsiteY18" fmla="*/ 9905 h 10000"/>
                <a:gd name="connsiteX19" fmla="*/ 2931 w 9877"/>
                <a:gd name="connsiteY19" fmla="*/ 9493 h 10000"/>
                <a:gd name="connsiteX20" fmla="*/ 4117 w 9877"/>
                <a:gd name="connsiteY20" fmla="*/ 9113 h 10000"/>
                <a:gd name="connsiteX21" fmla="*/ 4955 w 9877"/>
                <a:gd name="connsiteY21" fmla="*/ 8924 h 10000"/>
                <a:gd name="connsiteX22" fmla="*/ 6491 w 9877"/>
                <a:gd name="connsiteY22" fmla="*/ 8955 h 10000"/>
                <a:gd name="connsiteX23" fmla="*/ 7398 w 9877"/>
                <a:gd name="connsiteY23" fmla="*/ 9461 h 10000"/>
                <a:gd name="connsiteX24" fmla="*/ 9003 w 9877"/>
                <a:gd name="connsiteY24" fmla="*/ 9335 h 10000"/>
                <a:gd name="connsiteX25" fmla="*/ 8793 w 9877"/>
                <a:gd name="connsiteY25" fmla="*/ 9081 h 10000"/>
                <a:gd name="connsiteX26" fmla="*/ 7537 w 9877"/>
                <a:gd name="connsiteY26" fmla="*/ 8385 h 10000"/>
                <a:gd name="connsiteX27" fmla="*/ 7188 w 9877"/>
                <a:gd name="connsiteY27" fmla="*/ 8100 h 10000"/>
                <a:gd name="connsiteX28" fmla="*/ 7608 w 9877"/>
                <a:gd name="connsiteY28" fmla="*/ 7784 h 10000"/>
                <a:gd name="connsiteX29" fmla="*/ 7188 w 9877"/>
                <a:gd name="connsiteY29" fmla="*/ 7403 h 10000"/>
                <a:gd name="connsiteX30" fmla="*/ 7816 w 9877"/>
                <a:gd name="connsiteY30" fmla="*/ 7181 h 10000"/>
                <a:gd name="connsiteX31" fmla="*/ 8770 w 9877"/>
                <a:gd name="connsiteY31" fmla="*/ 7551 h 10000"/>
                <a:gd name="connsiteX32" fmla="*/ 9352 w 9877"/>
                <a:gd name="connsiteY32" fmla="*/ 7277 h 10000"/>
                <a:gd name="connsiteX33" fmla="*/ 8864 w 9877"/>
                <a:gd name="connsiteY33" fmla="*/ 7023 h 10000"/>
                <a:gd name="connsiteX34" fmla="*/ 9631 w 9877"/>
                <a:gd name="connsiteY34" fmla="*/ 6706 h 10000"/>
                <a:gd name="connsiteX35" fmla="*/ 9701 w 9877"/>
                <a:gd name="connsiteY35" fmla="*/ 5947 h 10000"/>
                <a:gd name="connsiteX36" fmla="*/ 8096 w 9877"/>
                <a:gd name="connsiteY36" fmla="*/ 5851 h 10000"/>
                <a:gd name="connsiteX37" fmla="*/ 7328 w 9877"/>
                <a:gd name="connsiteY37" fmla="*/ 5820 h 10000"/>
                <a:gd name="connsiteX38" fmla="*/ 7608 w 9877"/>
                <a:gd name="connsiteY38" fmla="*/ 4870 h 10000"/>
                <a:gd name="connsiteX39" fmla="*/ 7119 w 9877"/>
                <a:gd name="connsiteY39" fmla="*/ 4965 h 10000"/>
                <a:gd name="connsiteX40" fmla="*/ 6700 w 9877"/>
                <a:gd name="connsiteY40" fmla="*/ 4680 h 10000"/>
                <a:gd name="connsiteX41" fmla="*/ 7677 w 9877"/>
                <a:gd name="connsiteY41" fmla="*/ 3983 h 10000"/>
                <a:gd name="connsiteX42" fmla="*/ 8165 w 9877"/>
                <a:gd name="connsiteY42" fmla="*/ 3413 h 10000"/>
                <a:gd name="connsiteX43" fmla="*/ 8654 w 9877"/>
                <a:gd name="connsiteY43" fmla="*/ 3001 h 10000"/>
                <a:gd name="connsiteX44" fmla="*/ 8864 w 9877"/>
                <a:gd name="connsiteY44" fmla="*/ 2653 h 10000"/>
                <a:gd name="connsiteX45" fmla="*/ 9213 w 9877"/>
                <a:gd name="connsiteY45" fmla="*/ 2052 h 10000"/>
                <a:gd name="connsiteX46" fmla="*/ 9841 w 9877"/>
                <a:gd name="connsiteY46" fmla="*/ 1830 h 10000"/>
                <a:gd name="connsiteX47" fmla="*/ 9841 w 9877"/>
                <a:gd name="connsiteY47" fmla="*/ 1292 h 10000"/>
                <a:gd name="connsiteX48" fmla="*/ 9003 w 9877"/>
                <a:gd name="connsiteY48" fmla="*/ 1133 h 10000"/>
                <a:gd name="connsiteX49" fmla="*/ 7468 w 9877"/>
                <a:gd name="connsiteY49" fmla="*/ 1355 h 10000"/>
                <a:gd name="connsiteX50" fmla="*/ 6421 w 9877"/>
                <a:gd name="connsiteY50" fmla="*/ 1418 h 10000"/>
                <a:gd name="connsiteX51" fmla="*/ 6700 w 9877"/>
                <a:gd name="connsiteY51" fmla="*/ 1070 h 10000"/>
                <a:gd name="connsiteX52" fmla="*/ 6002 w 9877"/>
                <a:gd name="connsiteY52" fmla="*/ 690 h 10000"/>
                <a:gd name="connsiteX53" fmla="*/ 6026 w 9877"/>
                <a:gd name="connsiteY53" fmla="*/ 109 h 10000"/>
                <a:gd name="connsiteX54" fmla="*/ 5374 w 9877"/>
                <a:gd name="connsiteY54" fmla="*/ 25 h 10000"/>
                <a:gd name="connsiteX55" fmla="*/ 4955 w 9877"/>
                <a:gd name="connsiteY55" fmla="*/ 595 h 10000"/>
                <a:gd name="connsiteX56" fmla="*/ 3281 w 9877"/>
                <a:gd name="connsiteY56" fmla="*/ 1070 h 10000"/>
                <a:gd name="connsiteX57" fmla="*/ 3489 w 9877"/>
                <a:gd name="connsiteY57" fmla="*/ 1545 h 10000"/>
                <a:gd name="connsiteX58" fmla="*/ 4048 w 9877"/>
                <a:gd name="connsiteY58" fmla="*/ 2147 h 10000"/>
                <a:gd name="connsiteX59" fmla="*/ 3489 w 9877"/>
                <a:gd name="connsiteY59" fmla="*/ 2336 h 10000"/>
                <a:gd name="connsiteX60" fmla="*/ 3350 w 9877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820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820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820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02 w 10000"/>
                <a:gd name="connsiteY11" fmla="*/ 7372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412 w 10000"/>
                <a:gd name="connsiteY13" fmla="*/ 8164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322 w 10000"/>
                <a:gd name="connsiteY56" fmla="*/ 1070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559 w 10000"/>
                <a:gd name="connsiteY56" fmla="*/ 942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964 w 10000"/>
                <a:gd name="connsiteY46" fmla="*/ 1830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559 w 10000"/>
                <a:gd name="connsiteY56" fmla="*/ 942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00"/>
                <a:gd name="connsiteY0" fmla="*/ 2843 h 10000"/>
                <a:gd name="connsiteX1" fmla="*/ 3109 w 10000"/>
                <a:gd name="connsiteY1" fmla="*/ 3319 h 10000"/>
                <a:gd name="connsiteX2" fmla="*/ 2332 w 10000"/>
                <a:gd name="connsiteY2" fmla="*/ 3382 h 10000"/>
                <a:gd name="connsiteX3" fmla="*/ 1625 w 10000"/>
                <a:gd name="connsiteY3" fmla="*/ 4204 h 10000"/>
                <a:gd name="connsiteX4" fmla="*/ 636 w 10000"/>
                <a:gd name="connsiteY4" fmla="*/ 4490 h 10000"/>
                <a:gd name="connsiteX5" fmla="*/ 284 w 10000"/>
                <a:gd name="connsiteY5" fmla="*/ 4786 h 10000"/>
                <a:gd name="connsiteX6" fmla="*/ 495 w 10000"/>
                <a:gd name="connsiteY6" fmla="*/ 5250 h 10000"/>
                <a:gd name="connsiteX7" fmla="*/ 495 w 10000"/>
                <a:gd name="connsiteY7" fmla="*/ 5883 h 10000"/>
                <a:gd name="connsiteX8" fmla="*/ 0 w 10000"/>
                <a:gd name="connsiteY8" fmla="*/ 6137 h 10000"/>
                <a:gd name="connsiteX9" fmla="*/ 495 w 10000"/>
                <a:gd name="connsiteY9" fmla="*/ 6580 h 10000"/>
                <a:gd name="connsiteX10" fmla="*/ 353 w 10000"/>
                <a:gd name="connsiteY10" fmla="*/ 6929 h 10000"/>
                <a:gd name="connsiteX11" fmla="*/ 1249 w 10000"/>
                <a:gd name="connsiteY11" fmla="*/ 7308 h 10000"/>
                <a:gd name="connsiteX12" fmla="*/ 1412 w 10000"/>
                <a:gd name="connsiteY12" fmla="*/ 7815 h 10000"/>
                <a:gd name="connsiteX13" fmla="*/ 1554 w 10000"/>
                <a:gd name="connsiteY13" fmla="*/ 8207 h 10000"/>
                <a:gd name="connsiteX14" fmla="*/ 1131 w 10000"/>
                <a:gd name="connsiteY14" fmla="*/ 8670 h 10000"/>
                <a:gd name="connsiteX15" fmla="*/ 1202 w 10000"/>
                <a:gd name="connsiteY15" fmla="*/ 9113 h 10000"/>
                <a:gd name="connsiteX16" fmla="*/ 1131 w 10000"/>
                <a:gd name="connsiteY16" fmla="*/ 9493 h 10000"/>
                <a:gd name="connsiteX17" fmla="*/ 1131 w 10000"/>
                <a:gd name="connsiteY17" fmla="*/ 10000 h 10000"/>
                <a:gd name="connsiteX18" fmla="*/ 3392 w 10000"/>
                <a:gd name="connsiteY18" fmla="*/ 9905 h 10000"/>
                <a:gd name="connsiteX19" fmla="*/ 2968 w 10000"/>
                <a:gd name="connsiteY19" fmla="*/ 9493 h 10000"/>
                <a:gd name="connsiteX20" fmla="*/ 4168 w 10000"/>
                <a:gd name="connsiteY20" fmla="*/ 9113 h 10000"/>
                <a:gd name="connsiteX21" fmla="*/ 5017 w 10000"/>
                <a:gd name="connsiteY21" fmla="*/ 8924 h 10000"/>
                <a:gd name="connsiteX22" fmla="*/ 6714 w 10000"/>
                <a:gd name="connsiteY22" fmla="*/ 8998 h 10000"/>
                <a:gd name="connsiteX23" fmla="*/ 7490 w 10000"/>
                <a:gd name="connsiteY23" fmla="*/ 9461 h 10000"/>
                <a:gd name="connsiteX24" fmla="*/ 9115 w 10000"/>
                <a:gd name="connsiteY24" fmla="*/ 9335 h 10000"/>
                <a:gd name="connsiteX25" fmla="*/ 8903 w 10000"/>
                <a:gd name="connsiteY25" fmla="*/ 9081 h 10000"/>
                <a:gd name="connsiteX26" fmla="*/ 7631 w 10000"/>
                <a:gd name="connsiteY26" fmla="*/ 8385 h 10000"/>
                <a:gd name="connsiteX27" fmla="*/ 7278 w 10000"/>
                <a:gd name="connsiteY27" fmla="*/ 8100 h 10000"/>
                <a:gd name="connsiteX28" fmla="*/ 7703 w 10000"/>
                <a:gd name="connsiteY28" fmla="*/ 7784 h 10000"/>
                <a:gd name="connsiteX29" fmla="*/ 7278 w 10000"/>
                <a:gd name="connsiteY29" fmla="*/ 7403 h 10000"/>
                <a:gd name="connsiteX30" fmla="*/ 7913 w 10000"/>
                <a:gd name="connsiteY30" fmla="*/ 7181 h 10000"/>
                <a:gd name="connsiteX31" fmla="*/ 8879 w 10000"/>
                <a:gd name="connsiteY31" fmla="*/ 7551 h 10000"/>
                <a:gd name="connsiteX32" fmla="*/ 9468 w 10000"/>
                <a:gd name="connsiteY32" fmla="*/ 7277 h 10000"/>
                <a:gd name="connsiteX33" fmla="*/ 8974 w 10000"/>
                <a:gd name="connsiteY33" fmla="*/ 7023 h 10000"/>
                <a:gd name="connsiteX34" fmla="*/ 9751 w 10000"/>
                <a:gd name="connsiteY34" fmla="*/ 6706 h 10000"/>
                <a:gd name="connsiteX35" fmla="*/ 9822 w 10000"/>
                <a:gd name="connsiteY35" fmla="*/ 5947 h 10000"/>
                <a:gd name="connsiteX36" fmla="*/ 8197 w 10000"/>
                <a:gd name="connsiteY36" fmla="*/ 5851 h 10000"/>
                <a:gd name="connsiteX37" fmla="*/ 7419 w 10000"/>
                <a:gd name="connsiteY37" fmla="*/ 5799 h 10000"/>
                <a:gd name="connsiteX38" fmla="*/ 7703 w 10000"/>
                <a:gd name="connsiteY38" fmla="*/ 4870 h 10000"/>
                <a:gd name="connsiteX39" fmla="*/ 7208 w 10000"/>
                <a:gd name="connsiteY39" fmla="*/ 4965 h 10000"/>
                <a:gd name="connsiteX40" fmla="*/ 6783 w 10000"/>
                <a:gd name="connsiteY40" fmla="*/ 4680 h 10000"/>
                <a:gd name="connsiteX41" fmla="*/ 7773 w 10000"/>
                <a:gd name="connsiteY41" fmla="*/ 3983 h 10000"/>
                <a:gd name="connsiteX42" fmla="*/ 8267 w 10000"/>
                <a:gd name="connsiteY42" fmla="*/ 3413 h 10000"/>
                <a:gd name="connsiteX43" fmla="*/ 8762 w 10000"/>
                <a:gd name="connsiteY43" fmla="*/ 3001 h 10000"/>
                <a:gd name="connsiteX44" fmla="*/ 8974 w 10000"/>
                <a:gd name="connsiteY44" fmla="*/ 2653 h 10000"/>
                <a:gd name="connsiteX45" fmla="*/ 9328 w 10000"/>
                <a:gd name="connsiteY45" fmla="*/ 2052 h 10000"/>
                <a:gd name="connsiteX46" fmla="*/ 9869 w 10000"/>
                <a:gd name="connsiteY46" fmla="*/ 1787 h 10000"/>
                <a:gd name="connsiteX47" fmla="*/ 9964 w 10000"/>
                <a:gd name="connsiteY47" fmla="*/ 1292 h 10000"/>
                <a:gd name="connsiteX48" fmla="*/ 9115 w 10000"/>
                <a:gd name="connsiteY48" fmla="*/ 1133 h 10000"/>
                <a:gd name="connsiteX49" fmla="*/ 7561 w 10000"/>
                <a:gd name="connsiteY49" fmla="*/ 1355 h 10000"/>
                <a:gd name="connsiteX50" fmla="*/ 6501 w 10000"/>
                <a:gd name="connsiteY50" fmla="*/ 1418 h 10000"/>
                <a:gd name="connsiteX51" fmla="*/ 6783 w 10000"/>
                <a:gd name="connsiteY51" fmla="*/ 1070 h 10000"/>
                <a:gd name="connsiteX52" fmla="*/ 6077 w 10000"/>
                <a:gd name="connsiteY52" fmla="*/ 690 h 10000"/>
                <a:gd name="connsiteX53" fmla="*/ 6101 w 10000"/>
                <a:gd name="connsiteY53" fmla="*/ 109 h 10000"/>
                <a:gd name="connsiteX54" fmla="*/ 5441 w 10000"/>
                <a:gd name="connsiteY54" fmla="*/ 25 h 10000"/>
                <a:gd name="connsiteX55" fmla="*/ 5017 w 10000"/>
                <a:gd name="connsiteY55" fmla="*/ 595 h 10000"/>
                <a:gd name="connsiteX56" fmla="*/ 3559 w 10000"/>
                <a:gd name="connsiteY56" fmla="*/ 942 h 10000"/>
                <a:gd name="connsiteX57" fmla="*/ 3532 w 10000"/>
                <a:gd name="connsiteY57" fmla="*/ 1545 h 10000"/>
                <a:gd name="connsiteX58" fmla="*/ 4098 w 10000"/>
                <a:gd name="connsiteY58" fmla="*/ 2147 h 10000"/>
                <a:gd name="connsiteX59" fmla="*/ 3532 w 10000"/>
                <a:gd name="connsiteY59" fmla="*/ 2336 h 10000"/>
                <a:gd name="connsiteX60" fmla="*/ 3392 w 10000"/>
                <a:gd name="connsiteY60" fmla="*/ 2843 h 10000"/>
                <a:gd name="connsiteX0" fmla="*/ 3392 w 10021"/>
                <a:gd name="connsiteY0" fmla="*/ 2843 h 10000"/>
                <a:gd name="connsiteX1" fmla="*/ 3109 w 10021"/>
                <a:gd name="connsiteY1" fmla="*/ 3319 h 10000"/>
                <a:gd name="connsiteX2" fmla="*/ 2332 w 10021"/>
                <a:gd name="connsiteY2" fmla="*/ 3382 h 10000"/>
                <a:gd name="connsiteX3" fmla="*/ 1625 w 10021"/>
                <a:gd name="connsiteY3" fmla="*/ 4204 h 10000"/>
                <a:gd name="connsiteX4" fmla="*/ 636 w 10021"/>
                <a:gd name="connsiteY4" fmla="*/ 4490 h 10000"/>
                <a:gd name="connsiteX5" fmla="*/ 284 w 10021"/>
                <a:gd name="connsiteY5" fmla="*/ 4786 h 10000"/>
                <a:gd name="connsiteX6" fmla="*/ 495 w 10021"/>
                <a:gd name="connsiteY6" fmla="*/ 5250 h 10000"/>
                <a:gd name="connsiteX7" fmla="*/ 495 w 10021"/>
                <a:gd name="connsiteY7" fmla="*/ 5883 h 10000"/>
                <a:gd name="connsiteX8" fmla="*/ 0 w 10021"/>
                <a:gd name="connsiteY8" fmla="*/ 6137 h 10000"/>
                <a:gd name="connsiteX9" fmla="*/ 495 w 10021"/>
                <a:gd name="connsiteY9" fmla="*/ 6580 h 10000"/>
                <a:gd name="connsiteX10" fmla="*/ 353 w 10021"/>
                <a:gd name="connsiteY10" fmla="*/ 6929 h 10000"/>
                <a:gd name="connsiteX11" fmla="*/ 1249 w 10021"/>
                <a:gd name="connsiteY11" fmla="*/ 7308 h 10000"/>
                <a:gd name="connsiteX12" fmla="*/ 1412 w 10021"/>
                <a:gd name="connsiteY12" fmla="*/ 7815 h 10000"/>
                <a:gd name="connsiteX13" fmla="*/ 1554 w 10021"/>
                <a:gd name="connsiteY13" fmla="*/ 8207 h 10000"/>
                <a:gd name="connsiteX14" fmla="*/ 1131 w 10021"/>
                <a:gd name="connsiteY14" fmla="*/ 8670 h 10000"/>
                <a:gd name="connsiteX15" fmla="*/ 1202 w 10021"/>
                <a:gd name="connsiteY15" fmla="*/ 9113 h 10000"/>
                <a:gd name="connsiteX16" fmla="*/ 1131 w 10021"/>
                <a:gd name="connsiteY16" fmla="*/ 9493 h 10000"/>
                <a:gd name="connsiteX17" fmla="*/ 1131 w 10021"/>
                <a:gd name="connsiteY17" fmla="*/ 10000 h 10000"/>
                <a:gd name="connsiteX18" fmla="*/ 3392 w 10021"/>
                <a:gd name="connsiteY18" fmla="*/ 9905 h 10000"/>
                <a:gd name="connsiteX19" fmla="*/ 2968 w 10021"/>
                <a:gd name="connsiteY19" fmla="*/ 9493 h 10000"/>
                <a:gd name="connsiteX20" fmla="*/ 4168 w 10021"/>
                <a:gd name="connsiteY20" fmla="*/ 9113 h 10000"/>
                <a:gd name="connsiteX21" fmla="*/ 5017 w 10021"/>
                <a:gd name="connsiteY21" fmla="*/ 8924 h 10000"/>
                <a:gd name="connsiteX22" fmla="*/ 6714 w 10021"/>
                <a:gd name="connsiteY22" fmla="*/ 8998 h 10000"/>
                <a:gd name="connsiteX23" fmla="*/ 7490 w 10021"/>
                <a:gd name="connsiteY23" fmla="*/ 9461 h 10000"/>
                <a:gd name="connsiteX24" fmla="*/ 9115 w 10021"/>
                <a:gd name="connsiteY24" fmla="*/ 9335 h 10000"/>
                <a:gd name="connsiteX25" fmla="*/ 8903 w 10021"/>
                <a:gd name="connsiteY25" fmla="*/ 9081 h 10000"/>
                <a:gd name="connsiteX26" fmla="*/ 7631 w 10021"/>
                <a:gd name="connsiteY26" fmla="*/ 8385 h 10000"/>
                <a:gd name="connsiteX27" fmla="*/ 7278 w 10021"/>
                <a:gd name="connsiteY27" fmla="*/ 8100 h 10000"/>
                <a:gd name="connsiteX28" fmla="*/ 7703 w 10021"/>
                <a:gd name="connsiteY28" fmla="*/ 7784 h 10000"/>
                <a:gd name="connsiteX29" fmla="*/ 7278 w 10021"/>
                <a:gd name="connsiteY29" fmla="*/ 7403 h 10000"/>
                <a:gd name="connsiteX30" fmla="*/ 7913 w 10021"/>
                <a:gd name="connsiteY30" fmla="*/ 7181 h 10000"/>
                <a:gd name="connsiteX31" fmla="*/ 8879 w 10021"/>
                <a:gd name="connsiteY31" fmla="*/ 7551 h 10000"/>
                <a:gd name="connsiteX32" fmla="*/ 9468 w 10021"/>
                <a:gd name="connsiteY32" fmla="*/ 7277 h 10000"/>
                <a:gd name="connsiteX33" fmla="*/ 8974 w 10021"/>
                <a:gd name="connsiteY33" fmla="*/ 7023 h 10000"/>
                <a:gd name="connsiteX34" fmla="*/ 9751 w 10021"/>
                <a:gd name="connsiteY34" fmla="*/ 6706 h 10000"/>
                <a:gd name="connsiteX35" fmla="*/ 9822 w 10021"/>
                <a:gd name="connsiteY35" fmla="*/ 5947 h 10000"/>
                <a:gd name="connsiteX36" fmla="*/ 8197 w 10021"/>
                <a:gd name="connsiteY36" fmla="*/ 5851 h 10000"/>
                <a:gd name="connsiteX37" fmla="*/ 7419 w 10021"/>
                <a:gd name="connsiteY37" fmla="*/ 5799 h 10000"/>
                <a:gd name="connsiteX38" fmla="*/ 7703 w 10021"/>
                <a:gd name="connsiteY38" fmla="*/ 4870 h 10000"/>
                <a:gd name="connsiteX39" fmla="*/ 7208 w 10021"/>
                <a:gd name="connsiteY39" fmla="*/ 4965 h 10000"/>
                <a:gd name="connsiteX40" fmla="*/ 6783 w 10021"/>
                <a:gd name="connsiteY40" fmla="*/ 4680 h 10000"/>
                <a:gd name="connsiteX41" fmla="*/ 7773 w 10021"/>
                <a:gd name="connsiteY41" fmla="*/ 3983 h 10000"/>
                <a:gd name="connsiteX42" fmla="*/ 8267 w 10021"/>
                <a:gd name="connsiteY42" fmla="*/ 3413 h 10000"/>
                <a:gd name="connsiteX43" fmla="*/ 8762 w 10021"/>
                <a:gd name="connsiteY43" fmla="*/ 3001 h 10000"/>
                <a:gd name="connsiteX44" fmla="*/ 8974 w 10021"/>
                <a:gd name="connsiteY44" fmla="*/ 2653 h 10000"/>
                <a:gd name="connsiteX45" fmla="*/ 9328 w 10021"/>
                <a:gd name="connsiteY45" fmla="*/ 2052 h 10000"/>
                <a:gd name="connsiteX46" fmla="*/ 9869 w 10021"/>
                <a:gd name="connsiteY46" fmla="*/ 1787 h 10000"/>
                <a:gd name="connsiteX47" fmla="*/ 9964 w 10021"/>
                <a:gd name="connsiteY47" fmla="*/ 1292 h 10000"/>
                <a:gd name="connsiteX48" fmla="*/ 9115 w 10021"/>
                <a:gd name="connsiteY48" fmla="*/ 1133 h 10000"/>
                <a:gd name="connsiteX49" fmla="*/ 7561 w 10021"/>
                <a:gd name="connsiteY49" fmla="*/ 1355 h 10000"/>
                <a:gd name="connsiteX50" fmla="*/ 6501 w 10021"/>
                <a:gd name="connsiteY50" fmla="*/ 1418 h 10000"/>
                <a:gd name="connsiteX51" fmla="*/ 6783 w 10021"/>
                <a:gd name="connsiteY51" fmla="*/ 1070 h 10000"/>
                <a:gd name="connsiteX52" fmla="*/ 6077 w 10021"/>
                <a:gd name="connsiteY52" fmla="*/ 690 h 10000"/>
                <a:gd name="connsiteX53" fmla="*/ 6101 w 10021"/>
                <a:gd name="connsiteY53" fmla="*/ 109 h 10000"/>
                <a:gd name="connsiteX54" fmla="*/ 5441 w 10021"/>
                <a:gd name="connsiteY54" fmla="*/ 25 h 10000"/>
                <a:gd name="connsiteX55" fmla="*/ 5017 w 10021"/>
                <a:gd name="connsiteY55" fmla="*/ 595 h 10000"/>
                <a:gd name="connsiteX56" fmla="*/ 3559 w 10021"/>
                <a:gd name="connsiteY56" fmla="*/ 942 h 10000"/>
                <a:gd name="connsiteX57" fmla="*/ 3532 w 10021"/>
                <a:gd name="connsiteY57" fmla="*/ 1545 h 10000"/>
                <a:gd name="connsiteX58" fmla="*/ 4098 w 10021"/>
                <a:gd name="connsiteY58" fmla="*/ 2147 h 10000"/>
                <a:gd name="connsiteX59" fmla="*/ 3532 w 10021"/>
                <a:gd name="connsiteY59" fmla="*/ 2336 h 10000"/>
                <a:gd name="connsiteX60" fmla="*/ 3392 w 10021"/>
                <a:gd name="connsiteY60" fmla="*/ 2843 h 10000"/>
                <a:gd name="connsiteX0" fmla="*/ 3392 w 10021"/>
                <a:gd name="connsiteY0" fmla="*/ 2843 h 10000"/>
                <a:gd name="connsiteX1" fmla="*/ 3109 w 10021"/>
                <a:gd name="connsiteY1" fmla="*/ 3319 h 10000"/>
                <a:gd name="connsiteX2" fmla="*/ 2332 w 10021"/>
                <a:gd name="connsiteY2" fmla="*/ 3382 h 10000"/>
                <a:gd name="connsiteX3" fmla="*/ 1625 w 10021"/>
                <a:gd name="connsiteY3" fmla="*/ 4204 h 10000"/>
                <a:gd name="connsiteX4" fmla="*/ 636 w 10021"/>
                <a:gd name="connsiteY4" fmla="*/ 4490 h 10000"/>
                <a:gd name="connsiteX5" fmla="*/ 284 w 10021"/>
                <a:gd name="connsiteY5" fmla="*/ 4786 h 10000"/>
                <a:gd name="connsiteX6" fmla="*/ 495 w 10021"/>
                <a:gd name="connsiteY6" fmla="*/ 5250 h 10000"/>
                <a:gd name="connsiteX7" fmla="*/ 495 w 10021"/>
                <a:gd name="connsiteY7" fmla="*/ 5883 h 10000"/>
                <a:gd name="connsiteX8" fmla="*/ 0 w 10021"/>
                <a:gd name="connsiteY8" fmla="*/ 6137 h 10000"/>
                <a:gd name="connsiteX9" fmla="*/ 495 w 10021"/>
                <a:gd name="connsiteY9" fmla="*/ 6580 h 10000"/>
                <a:gd name="connsiteX10" fmla="*/ 353 w 10021"/>
                <a:gd name="connsiteY10" fmla="*/ 6929 h 10000"/>
                <a:gd name="connsiteX11" fmla="*/ 1249 w 10021"/>
                <a:gd name="connsiteY11" fmla="*/ 7308 h 10000"/>
                <a:gd name="connsiteX12" fmla="*/ 1412 w 10021"/>
                <a:gd name="connsiteY12" fmla="*/ 7815 h 10000"/>
                <a:gd name="connsiteX13" fmla="*/ 1554 w 10021"/>
                <a:gd name="connsiteY13" fmla="*/ 8207 h 10000"/>
                <a:gd name="connsiteX14" fmla="*/ 1131 w 10021"/>
                <a:gd name="connsiteY14" fmla="*/ 8670 h 10000"/>
                <a:gd name="connsiteX15" fmla="*/ 1202 w 10021"/>
                <a:gd name="connsiteY15" fmla="*/ 9113 h 10000"/>
                <a:gd name="connsiteX16" fmla="*/ 1131 w 10021"/>
                <a:gd name="connsiteY16" fmla="*/ 9493 h 10000"/>
                <a:gd name="connsiteX17" fmla="*/ 1131 w 10021"/>
                <a:gd name="connsiteY17" fmla="*/ 10000 h 10000"/>
                <a:gd name="connsiteX18" fmla="*/ 3392 w 10021"/>
                <a:gd name="connsiteY18" fmla="*/ 9905 h 10000"/>
                <a:gd name="connsiteX19" fmla="*/ 2968 w 10021"/>
                <a:gd name="connsiteY19" fmla="*/ 9493 h 10000"/>
                <a:gd name="connsiteX20" fmla="*/ 4168 w 10021"/>
                <a:gd name="connsiteY20" fmla="*/ 9113 h 10000"/>
                <a:gd name="connsiteX21" fmla="*/ 5017 w 10021"/>
                <a:gd name="connsiteY21" fmla="*/ 8924 h 10000"/>
                <a:gd name="connsiteX22" fmla="*/ 6714 w 10021"/>
                <a:gd name="connsiteY22" fmla="*/ 8998 h 10000"/>
                <a:gd name="connsiteX23" fmla="*/ 7490 w 10021"/>
                <a:gd name="connsiteY23" fmla="*/ 9461 h 10000"/>
                <a:gd name="connsiteX24" fmla="*/ 9115 w 10021"/>
                <a:gd name="connsiteY24" fmla="*/ 9335 h 10000"/>
                <a:gd name="connsiteX25" fmla="*/ 8903 w 10021"/>
                <a:gd name="connsiteY25" fmla="*/ 9081 h 10000"/>
                <a:gd name="connsiteX26" fmla="*/ 7631 w 10021"/>
                <a:gd name="connsiteY26" fmla="*/ 8385 h 10000"/>
                <a:gd name="connsiteX27" fmla="*/ 7278 w 10021"/>
                <a:gd name="connsiteY27" fmla="*/ 8100 h 10000"/>
                <a:gd name="connsiteX28" fmla="*/ 7703 w 10021"/>
                <a:gd name="connsiteY28" fmla="*/ 7784 h 10000"/>
                <a:gd name="connsiteX29" fmla="*/ 7278 w 10021"/>
                <a:gd name="connsiteY29" fmla="*/ 7403 h 10000"/>
                <a:gd name="connsiteX30" fmla="*/ 7913 w 10021"/>
                <a:gd name="connsiteY30" fmla="*/ 7181 h 10000"/>
                <a:gd name="connsiteX31" fmla="*/ 8879 w 10021"/>
                <a:gd name="connsiteY31" fmla="*/ 7551 h 10000"/>
                <a:gd name="connsiteX32" fmla="*/ 9468 w 10021"/>
                <a:gd name="connsiteY32" fmla="*/ 7277 h 10000"/>
                <a:gd name="connsiteX33" fmla="*/ 8974 w 10021"/>
                <a:gd name="connsiteY33" fmla="*/ 7023 h 10000"/>
                <a:gd name="connsiteX34" fmla="*/ 9751 w 10021"/>
                <a:gd name="connsiteY34" fmla="*/ 6706 h 10000"/>
                <a:gd name="connsiteX35" fmla="*/ 9822 w 10021"/>
                <a:gd name="connsiteY35" fmla="*/ 5883 h 10000"/>
                <a:gd name="connsiteX36" fmla="*/ 8197 w 10021"/>
                <a:gd name="connsiteY36" fmla="*/ 5851 h 10000"/>
                <a:gd name="connsiteX37" fmla="*/ 7419 w 10021"/>
                <a:gd name="connsiteY37" fmla="*/ 5799 h 10000"/>
                <a:gd name="connsiteX38" fmla="*/ 7703 w 10021"/>
                <a:gd name="connsiteY38" fmla="*/ 4870 h 10000"/>
                <a:gd name="connsiteX39" fmla="*/ 7208 w 10021"/>
                <a:gd name="connsiteY39" fmla="*/ 4965 h 10000"/>
                <a:gd name="connsiteX40" fmla="*/ 6783 w 10021"/>
                <a:gd name="connsiteY40" fmla="*/ 4680 h 10000"/>
                <a:gd name="connsiteX41" fmla="*/ 7773 w 10021"/>
                <a:gd name="connsiteY41" fmla="*/ 3983 h 10000"/>
                <a:gd name="connsiteX42" fmla="*/ 8267 w 10021"/>
                <a:gd name="connsiteY42" fmla="*/ 3413 h 10000"/>
                <a:gd name="connsiteX43" fmla="*/ 8762 w 10021"/>
                <a:gd name="connsiteY43" fmla="*/ 3001 h 10000"/>
                <a:gd name="connsiteX44" fmla="*/ 8974 w 10021"/>
                <a:gd name="connsiteY44" fmla="*/ 2653 h 10000"/>
                <a:gd name="connsiteX45" fmla="*/ 9328 w 10021"/>
                <a:gd name="connsiteY45" fmla="*/ 2052 h 10000"/>
                <a:gd name="connsiteX46" fmla="*/ 9869 w 10021"/>
                <a:gd name="connsiteY46" fmla="*/ 1787 h 10000"/>
                <a:gd name="connsiteX47" fmla="*/ 9964 w 10021"/>
                <a:gd name="connsiteY47" fmla="*/ 1292 h 10000"/>
                <a:gd name="connsiteX48" fmla="*/ 9115 w 10021"/>
                <a:gd name="connsiteY48" fmla="*/ 1133 h 10000"/>
                <a:gd name="connsiteX49" fmla="*/ 7561 w 10021"/>
                <a:gd name="connsiteY49" fmla="*/ 1355 h 10000"/>
                <a:gd name="connsiteX50" fmla="*/ 6501 w 10021"/>
                <a:gd name="connsiteY50" fmla="*/ 1418 h 10000"/>
                <a:gd name="connsiteX51" fmla="*/ 6783 w 10021"/>
                <a:gd name="connsiteY51" fmla="*/ 1070 h 10000"/>
                <a:gd name="connsiteX52" fmla="*/ 6077 w 10021"/>
                <a:gd name="connsiteY52" fmla="*/ 690 h 10000"/>
                <a:gd name="connsiteX53" fmla="*/ 6101 w 10021"/>
                <a:gd name="connsiteY53" fmla="*/ 109 h 10000"/>
                <a:gd name="connsiteX54" fmla="*/ 5441 w 10021"/>
                <a:gd name="connsiteY54" fmla="*/ 25 h 10000"/>
                <a:gd name="connsiteX55" fmla="*/ 5017 w 10021"/>
                <a:gd name="connsiteY55" fmla="*/ 595 h 10000"/>
                <a:gd name="connsiteX56" fmla="*/ 3559 w 10021"/>
                <a:gd name="connsiteY56" fmla="*/ 942 h 10000"/>
                <a:gd name="connsiteX57" fmla="*/ 3532 w 10021"/>
                <a:gd name="connsiteY57" fmla="*/ 1545 h 10000"/>
                <a:gd name="connsiteX58" fmla="*/ 4098 w 10021"/>
                <a:gd name="connsiteY58" fmla="*/ 2147 h 10000"/>
                <a:gd name="connsiteX59" fmla="*/ 3532 w 10021"/>
                <a:gd name="connsiteY59" fmla="*/ 2336 h 10000"/>
                <a:gd name="connsiteX60" fmla="*/ 3392 w 10021"/>
                <a:gd name="connsiteY60" fmla="*/ 28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021" h="10000">
                  <a:moveTo>
                    <a:pt x="3392" y="2843"/>
                  </a:moveTo>
                  <a:cubicBezTo>
                    <a:pt x="3322" y="3001"/>
                    <a:pt x="3274" y="3234"/>
                    <a:pt x="3109" y="3319"/>
                  </a:cubicBezTo>
                  <a:cubicBezTo>
                    <a:pt x="2944" y="3402"/>
                    <a:pt x="2568" y="3234"/>
                    <a:pt x="2332" y="3382"/>
                  </a:cubicBezTo>
                  <a:cubicBezTo>
                    <a:pt x="1696" y="3699"/>
                    <a:pt x="2827" y="4268"/>
                    <a:pt x="1625" y="4204"/>
                  </a:cubicBezTo>
                  <a:cubicBezTo>
                    <a:pt x="1202" y="4268"/>
                    <a:pt x="1059" y="4427"/>
                    <a:pt x="636" y="4490"/>
                  </a:cubicBezTo>
                  <a:cubicBezTo>
                    <a:pt x="448" y="4754"/>
                    <a:pt x="497" y="4564"/>
                    <a:pt x="284" y="4786"/>
                  </a:cubicBezTo>
                  <a:cubicBezTo>
                    <a:pt x="-116" y="4849"/>
                    <a:pt x="282" y="5155"/>
                    <a:pt x="495" y="5250"/>
                  </a:cubicBezTo>
                  <a:cubicBezTo>
                    <a:pt x="660" y="5471"/>
                    <a:pt x="565" y="5630"/>
                    <a:pt x="495" y="5883"/>
                  </a:cubicBezTo>
                  <a:cubicBezTo>
                    <a:pt x="401" y="6010"/>
                    <a:pt x="70" y="5999"/>
                    <a:pt x="0" y="6137"/>
                  </a:cubicBezTo>
                  <a:cubicBezTo>
                    <a:pt x="70" y="6326"/>
                    <a:pt x="448" y="6453"/>
                    <a:pt x="495" y="6580"/>
                  </a:cubicBezTo>
                  <a:cubicBezTo>
                    <a:pt x="707" y="6728"/>
                    <a:pt x="682" y="6833"/>
                    <a:pt x="353" y="6929"/>
                  </a:cubicBezTo>
                  <a:cubicBezTo>
                    <a:pt x="1131" y="7086"/>
                    <a:pt x="918" y="7086"/>
                    <a:pt x="1249" y="7308"/>
                  </a:cubicBezTo>
                  <a:cubicBezTo>
                    <a:pt x="1295" y="7466"/>
                    <a:pt x="1318" y="7657"/>
                    <a:pt x="1412" y="7815"/>
                  </a:cubicBezTo>
                  <a:cubicBezTo>
                    <a:pt x="1107" y="7952"/>
                    <a:pt x="1767" y="8048"/>
                    <a:pt x="1554" y="8207"/>
                  </a:cubicBezTo>
                  <a:cubicBezTo>
                    <a:pt x="1460" y="8322"/>
                    <a:pt x="1296" y="8565"/>
                    <a:pt x="1131" y="8670"/>
                  </a:cubicBezTo>
                  <a:cubicBezTo>
                    <a:pt x="1107" y="8850"/>
                    <a:pt x="495" y="8892"/>
                    <a:pt x="1202" y="9113"/>
                  </a:cubicBezTo>
                  <a:cubicBezTo>
                    <a:pt x="1412" y="9113"/>
                    <a:pt x="1131" y="9493"/>
                    <a:pt x="1131" y="9493"/>
                  </a:cubicBezTo>
                  <a:cubicBezTo>
                    <a:pt x="1248" y="9694"/>
                    <a:pt x="871" y="9820"/>
                    <a:pt x="1131" y="10000"/>
                  </a:cubicBezTo>
                  <a:cubicBezTo>
                    <a:pt x="2048" y="9841"/>
                    <a:pt x="2591" y="9989"/>
                    <a:pt x="3392" y="9905"/>
                  </a:cubicBezTo>
                  <a:cubicBezTo>
                    <a:pt x="3745" y="9873"/>
                    <a:pt x="3532" y="9525"/>
                    <a:pt x="2968" y="9493"/>
                  </a:cubicBezTo>
                  <a:cubicBezTo>
                    <a:pt x="2827" y="8924"/>
                    <a:pt x="3603" y="9272"/>
                    <a:pt x="4168" y="9113"/>
                  </a:cubicBezTo>
                  <a:cubicBezTo>
                    <a:pt x="4427" y="9081"/>
                    <a:pt x="4758" y="8966"/>
                    <a:pt x="5017" y="8924"/>
                  </a:cubicBezTo>
                  <a:cubicBezTo>
                    <a:pt x="5441" y="8797"/>
                    <a:pt x="6196" y="8892"/>
                    <a:pt x="6714" y="8998"/>
                  </a:cubicBezTo>
                  <a:cubicBezTo>
                    <a:pt x="6925" y="9220"/>
                    <a:pt x="6948" y="9367"/>
                    <a:pt x="7490" y="9461"/>
                  </a:cubicBezTo>
                  <a:cubicBezTo>
                    <a:pt x="7843" y="9461"/>
                    <a:pt x="8880" y="9388"/>
                    <a:pt x="9115" y="9335"/>
                  </a:cubicBezTo>
                  <a:cubicBezTo>
                    <a:pt x="9021" y="9272"/>
                    <a:pt x="8950" y="9155"/>
                    <a:pt x="8903" y="9081"/>
                  </a:cubicBezTo>
                  <a:cubicBezTo>
                    <a:pt x="8903" y="8606"/>
                    <a:pt x="8126" y="8606"/>
                    <a:pt x="7631" y="8385"/>
                  </a:cubicBezTo>
                  <a:cubicBezTo>
                    <a:pt x="7348" y="8195"/>
                    <a:pt x="7278" y="8174"/>
                    <a:pt x="7278" y="8100"/>
                  </a:cubicBezTo>
                  <a:cubicBezTo>
                    <a:pt x="7396" y="8058"/>
                    <a:pt x="7208" y="7878"/>
                    <a:pt x="7703" y="7784"/>
                  </a:cubicBezTo>
                  <a:cubicBezTo>
                    <a:pt x="7749" y="7678"/>
                    <a:pt x="7183" y="7487"/>
                    <a:pt x="7278" y="7403"/>
                  </a:cubicBezTo>
                  <a:cubicBezTo>
                    <a:pt x="7609" y="7340"/>
                    <a:pt x="7646" y="7156"/>
                    <a:pt x="7913" y="7181"/>
                  </a:cubicBezTo>
                  <a:cubicBezTo>
                    <a:pt x="8181" y="7206"/>
                    <a:pt x="8620" y="7535"/>
                    <a:pt x="8879" y="7551"/>
                  </a:cubicBezTo>
                  <a:cubicBezTo>
                    <a:pt x="9138" y="7567"/>
                    <a:pt x="9374" y="7487"/>
                    <a:pt x="9468" y="7277"/>
                  </a:cubicBezTo>
                  <a:cubicBezTo>
                    <a:pt x="9587" y="7150"/>
                    <a:pt x="8903" y="7160"/>
                    <a:pt x="8974" y="7023"/>
                  </a:cubicBezTo>
                  <a:cubicBezTo>
                    <a:pt x="9021" y="6929"/>
                    <a:pt x="9610" y="6886"/>
                    <a:pt x="9751" y="6706"/>
                  </a:cubicBezTo>
                  <a:cubicBezTo>
                    <a:pt x="9681" y="6506"/>
                    <a:pt x="9939" y="6084"/>
                    <a:pt x="9822" y="5883"/>
                  </a:cubicBezTo>
                  <a:cubicBezTo>
                    <a:pt x="9633" y="5904"/>
                    <a:pt x="8197" y="5883"/>
                    <a:pt x="8197" y="5851"/>
                  </a:cubicBezTo>
                  <a:cubicBezTo>
                    <a:pt x="7819" y="5872"/>
                    <a:pt x="7797" y="5820"/>
                    <a:pt x="7419" y="5799"/>
                  </a:cubicBezTo>
                  <a:cubicBezTo>
                    <a:pt x="7490" y="5514"/>
                    <a:pt x="8056" y="5314"/>
                    <a:pt x="7703" y="4870"/>
                  </a:cubicBezTo>
                  <a:cubicBezTo>
                    <a:pt x="7678" y="4828"/>
                    <a:pt x="7302" y="4987"/>
                    <a:pt x="7208" y="4965"/>
                  </a:cubicBezTo>
                  <a:cubicBezTo>
                    <a:pt x="6995" y="4923"/>
                    <a:pt x="7019" y="4690"/>
                    <a:pt x="6783" y="4680"/>
                  </a:cubicBezTo>
                  <a:cubicBezTo>
                    <a:pt x="7208" y="4331"/>
                    <a:pt x="6807" y="4131"/>
                    <a:pt x="7773" y="3983"/>
                  </a:cubicBezTo>
                  <a:cubicBezTo>
                    <a:pt x="7961" y="3846"/>
                    <a:pt x="8078" y="3603"/>
                    <a:pt x="8267" y="3413"/>
                  </a:cubicBezTo>
                  <a:cubicBezTo>
                    <a:pt x="8339" y="2917"/>
                    <a:pt x="7938" y="3245"/>
                    <a:pt x="8762" y="3001"/>
                  </a:cubicBezTo>
                  <a:cubicBezTo>
                    <a:pt x="8856" y="2917"/>
                    <a:pt x="8903" y="2748"/>
                    <a:pt x="8974" y="2653"/>
                  </a:cubicBezTo>
                  <a:cubicBezTo>
                    <a:pt x="9115" y="2474"/>
                    <a:pt x="9069" y="2220"/>
                    <a:pt x="9328" y="2052"/>
                  </a:cubicBezTo>
                  <a:cubicBezTo>
                    <a:pt x="9492" y="1946"/>
                    <a:pt x="9869" y="1787"/>
                    <a:pt x="9869" y="1787"/>
                  </a:cubicBezTo>
                  <a:cubicBezTo>
                    <a:pt x="9986" y="1618"/>
                    <a:pt x="10090" y="1401"/>
                    <a:pt x="9964" y="1292"/>
                  </a:cubicBezTo>
                  <a:cubicBezTo>
                    <a:pt x="9838" y="1183"/>
                    <a:pt x="9328" y="1123"/>
                    <a:pt x="9115" y="1133"/>
                  </a:cubicBezTo>
                  <a:cubicBezTo>
                    <a:pt x="8527" y="1154"/>
                    <a:pt x="7561" y="1355"/>
                    <a:pt x="7561" y="1355"/>
                  </a:cubicBezTo>
                  <a:cubicBezTo>
                    <a:pt x="6973" y="1439"/>
                    <a:pt x="7137" y="1376"/>
                    <a:pt x="6501" y="1418"/>
                  </a:cubicBezTo>
                  <a:cubicBezTo>
                    <a:pt x="6336" y="1366"/>
                    <a:pt x="6807" y="1239"/>
                    <a:pt x="6783" y="1070"/>
                  </a:cubicBezTo>
                  <a:cubicBezTo>
                    <a:pt x="6713" y="954"/>
                    <a:pt x="6194" y="838"/>
                    <a:pt x="6077" y="690"/>
                  </a:cubicBezTo>
                  <a:cubicBezTo>
                    <a:pt x="6030" y="616"/>
                    <a:pt x="6243" y="141"/>
                    <a:pt x="6101" y="109"/>
                  </a:cubicBezTo>
                  <a:cubicBezTo>
                    <a:pt x="5960" y="77"/>
                    <a:pt x="5622" y="-56"/>
                    <a:pt x="5441" y="25"/>
                  </a:cubicBezTo>
                  <a:cubicBezTo>
                    <a:pt x="5261" y="106"/>
                    <a:pt x="4876" y="278"/>
                    <a:pt x="5017" y="595"/>
                  </a:cubicBezTo>
                  <a:cubicBezTo>
                    <a:pt x="4663" y="764"/>
                    <a:pt x="4007" y="837"/>
                    <a:pt x="3559" y="942"/>
                  </a:cubicBezTo>
                  <a:cubicBezTo>
                    <a:pt x="3299" y="1122"/>
                    <a:pt x="3416" y="1376"/>
                    <a:pt x="3532" y="1545"/>
                  </a:cubicBezTo>
                  <a:cubicBezTo>
                    <a:pt x="4028" y="1735"/>
                    <a:pt x="3674" y="2052"/>
                    <a:pt x="4098" y="2147"/>
                  </a:cubicBezTo>
                  <a:cubicBezTo>
                    <a:pt x="3886" y="2209"/>
                    <a:pt x="3651" y="2220"/>
                    <a:pt x="3532" y="2336"/>
                  </a:cubicBezTo>
                  <a:cubicBezTo>
                    <a:pt x="3486" y="2505"/>
                    <a:pt x="3438" y="2674"/>
                    <a:pt x="3392" y="28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667615" y="2199614"/>
              <a:ext cx="869079" cy="1051521"/>
            </a:xfrm>
            <a:custGeom>
              <a:avLst/>
              <a:gdLst>
                <a:gd name="T0" fmla="*/ 659 w 1607"/>
                <a:gd name="T1" fmla="*/ 1810 h 1945"/>
                <a:gd name="T2" fmla="*/ 584 w 1607"/>
                <a:gd name="T3" fmla="*/ 1687 h 1945"/>
                <a:gd name="T4" fmla="*/ 659 w 1607"/>
                <a:gd name="T5" fmla="*/ 1564 h 1945"/>
                <a:gd name="T6" fmla="*/ 839 w 1607"/>
                <a:gd name="T7" fmla="*/ 1516 h 1945"/>
                <a:gd name="T8" fmla="*/ 1004 w 1607"/>
                <a:gd name="T9" fmla="*/ 1435 h 1945"/>
                <a:gd name="T10" fmla="*/ 1286 w 1607"/>
                <a:gd name="T11" fmla="*/ 1294 h 1945"/>
                <a:gd name="T12" fmla="*/ 1490 w 1607"/>
                <a:gd name="T13" fmla="*/ 1164 h 1945"/>
                <a:gd name="T14" fmla="*/ 1552 w 1607"/>
                <a:gd name="T15" fmla="*/ 1015 h 1945"/>
                <a:gd name="T16" fmla="*/ 1538 w 1607"/>
                <a:gd name="T17" fmla="*/ 928 h 1945"/>
                <a:gd name="T18" fmla="*/ 1291 w 1607"/>
                <a:gd name="T19" fmla="*/ 978 h 1945"/>
                <a:gd name="T20" fmla="*/ 1161 w 1607"/>
                <a:gd name="T21" fmla="*/ 841 h 1945"/>
                <a:gd name="T22" fmla="*/ 1086 w 1607"/>
                <a:gd name="T23" fmla="*/ 692 h 1945"/>
                <a:gd name="T24" fmla="*/ 987 w 1607"/>
                <a:gd name="T25" fmla="*/ 586 h 1945"/>
                <a:gd name="T26" fmla="*/ 987 w 1607"/>
                <a:gd name="T27" fmla="*/ 381 h 1945"/>
                <a:gd name="T28" fmla="*/ 949 w 1607"/>
                <a:gd name="T29" fmla="*/ 232 h 1945"/>
                <a:gd name="T30" fmla="*/ 769 w 1607"/>
                <a:gd name="T31" fmla="*/ 220 h 1945"/>
                <a:gd name="T32" fmla="*/ 589 w 1607"/>
                <a:gd name="T33" fmla="*/ 170 h 1945"/>
                <a:gd name="T34" fmla="*/ 408 w 1607"/>
                <a:gd name="T35" fmla="*/ 64 h 1945"/>
                <a:gd name="T36" fmla="*/ 216 w 1607"/>
                <a:gd name="T37" fmla="*/ 8 h 1945"/>
                <a:gd name="T38" fmla="*/ 247 w 1607"/>
                <a:gd name="T39" fmla="*/ 139 h 1945"/>
                <a:gd name="T40" fmla="*/ 284 w 1607"/>
                <a:gd name="T41" fmla="*/ 394 h 1945"/>
                <a:gd name="T42" fmla="*/ 216 w 1607"/>
                <a:gd name="T43" fmla="*/ 568 h 1945"/>
                <a:gd name="T44" fmla="*/ 110 w 1607"/>
                <a:gd name="T45" fmla="*/ 816 h 1945"/>
                <a:gd name="T46" fmla="*/ 54 w 1607"/>
                <a:gd name="T47" fmla="*/ 1034 h 1945"/>
                <a:gd name="T48" fmla="*/ 116 w 1607"/>
                <a:gd name="T49" fmla="*/ 1065 h 1945"/>
                <a:gd name="T50" fmla="*/ 284 w 1607"/>
                <a:gd name="T51" fmla="*/ 1208 h 1945"/>
                <a:gd name="T52" fmla="*/ 228 w 1607"/>
                <a:gd name="T53" fmla="*/ 1406 h 1945"/>
                <a:gd name="T54" fmla="*/ 203 w 1607"/>
                <a:gd name="T55" fmla="*/ 1537 h 1945"/>
                <a:gd name="T56" fmla="*/ 73 w 1607"/>
                <a:gd name="T57" fmla="*/ 1506 h 1945"/>
                <a:gd name="T58" fmla="*/ 60 w 1607"/>
                <a:gd name="T59" fmla="*/ 1655 h 1945"/>
                <a:gd name="T60" fmla="*/ 191 w 1607"/>
                <a:gd name="T61" fmla="*/ 1767 h 1945"/>
                <a:gd name="T62" fmla="*/ 452 w 1607"/>
                <a:gd name="T63" fmla="*/ 1891 h 1945"/>
                <a:gd name="T64" fmla="*/ 676 w 1607"/>
                <a:gd name="T65" fmla="*/ 1935 h 1945"/>
                <a:gd name="T66" fmla="*/ 763 w 1607"/>
                <a:gd name="T67" fmla="*/ 1866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7" h="1945">
                  <a:moveTo>
                    <a:pt x="763" y="1866"/>
                  </a:moveTo>
                  <a:cubicBezTo>
                    <a:pt x="707" y="1860"/>
                    <a:pt x="709" y="1841"/>
                    <a:pt x="659" y="1810"/>
                  </a:cubicBezTo>
                  <a:cubicBezTo>
                    <a:pt x="620" y="1792"/>
                    <a:pt x="632" y="1789"/>
                    <a:pt x="608" y="1756"/>
                  </a:cubicBezTo>
                  <a:cubicBezTo>
                    <a:pt x="600" y="1731"/>
                    <a:pt x="593" y="1720"/>
                    <a:pt x="584" y="1687"/>
                  </a:cubicBezTo>
                  <a:cubicBezTo>
                    <a:pt x="581" y="1651"/>
                    <a:pt x="591" y="1619"/>
                    <a:pt x="602" y="1597"/>
                  </a:cubicBezTo>
                  <a:cubicBezTo>
                    <a:pt x="638" y="1588"/>
                    <a:pt x="628" y="1570"/>
                    <a:pt x="659" y="1564"/>
                  </a:cubicBezTo>
                  <a:cubicBezTo>
                    <a:pt x="697" y="1535"/>
                    <a:pt x="663" y="1536"/>
                    <a:pt x="710" y="1534"/>
                  </a:cubicBezTo>
                  <a:cubicBezTo>
                    <a:pt x="740" y="1543"/>
                    <a:pt x="791" y="1534"/>
                    <a:pt x="839" y="1516"/>
                  </a:cubicBezTo>
                  <a:cubicBezTo>
                    <a:pt x="872" y="1513"/>
                    <a:pt x="896" y="1476"/>
                    <a:pt x="932" y="1468"/>
                  </a:cubicBezTo>
                  <a:cubicBezTo>
                    <a:pt x="971" y="1446"/>
                    <a:pt x="972" y="1461"/>
                    <a:pt x="1004" y="1435"/>
                  </a:cubicBezTo>
                  <a:cubicBezTo>
                    <a:pt x="1022" y="1411"/>
                    <a:pt x="1088" y="1390"/>
                    <a:pt x="1103" y="1390"/>
                  </a:cubicBezTo>
                  <a:cubicBezTo>
                    <a:pt x="1142" y="1366"/>
                    <a:pt x="1169" y="1360"/>
                    <a:pt x="1286" y="1294"/>
                  </a:cubicBezTo>
                  <a:cubicBezTo>
                    <a:pt x="1319" y="1267"/>
                    <a:pt x="1319" y="1255"/>
                    <a:pt x="1403" y="1214"/>
                  </a:cubicBezTo>
                  <a:cubicBezTo>
                    <a:pt x="1434" y="1189"/>
                    <a:pt x="1451" y="1170"/>
                    <a:pt x="1490" y="1164"/>
                  </a:cubicBezTo>
                  <a:cubicBezTo>
                    <a:pt x="1548" y="1125"/>
                    <a:pt x="1496" y="1139"/>
                    <a:pt x="1590" y="1127"/>
                  </a:cubicBezTo>
                  <a:cubicBezTo>
                    <a:pt x="1600" y="1102"/>
                    <a:pt x="1550" y="1034"/>
                    <a:pt x="1552" y="1015"/>
                  </a:cubicBezTo>
                  <a:cubicBezTo>
                    <a:pt x="1571" y="1003"/>
                    <a:pt x="1572" y="1004"/>
                    <a:pt x="1592" y="994"/>
                  </a:cubicBezTo>
                  <a:cubicBezTo>
                    <a:pt x="1607" y="949"/>
                    <a:pt x="1576" y="941"/>
                    <a:pt x="1538" y="928"/>
                  </a:cubicBezTo>
                  <a:cubicBezTo>
                    <a:pt x="1502" y="925"/>
                    <a:pt x="1490" y="913"/>
                    <a:pt x="1472" y="955"/>
                  </a:cubicBezTo>
                  <a:cubicBezTo>
                    <a:pt x="1427" y="994"/>
                    <a:pt x="1308" y="978"/>
                    <a:pt x="1291" y="978"/>
                  </a:cubicBezTo>
                  <a:cubicBezTo>
                    <a:pt x="1239" y="961"/>
                    <a:pt x="1306" y="942"/>
                    <a:pt x="1266" y="909"/>
                  </a:cubicBezTo>
                  <a:cubicBezTo>
                    <a:pt x="1248" y="895"/>
                    <a:pt x="1183" y="843"/>
                    <a:pt x="1161" y="841"/>
                  </a:cubicBezTo>
                  <a:cubicBezTo>
                    <a:pt x="1138" y="833"/>
                    <a:pt x="1107" y="837"/>
                    <a:pt x="1086" y="822"/>
                  </a:cubicBezTo>
                  <a:cubicBezTo>
                    <a:pt x="1074" y="760"/>
                    <a:pt x="1071" y="737"/>
                    <a:pt x="1086" y="692"/>
                  </a:cubicBezTo>
                  <a:cubicBezTo>
                    <a:pt x="1105" y="623"/>
                    <a:pt x="1088" y="628"/>
                    <a:pt x="1055" y="605"/>
                  </a:cubicBezTo>
                  <a:cubicBezTo>
                    <a:pt x="1036" y="594"/>
                    <a:pt x="1007" y="592"/>
                    <a:pt x="987" y="586"/>
                  </a:cubicBezTo>
                  <a:cubicBezTo>
                    <a:pt x="951" y="574"/>
                    <a:pt x="937" y="590"/>
                    <a:pt x="918" y="561"/>
                  </a:cubicBezTo>
                  <a:cubicBezTo>
                    <a:pt x="937" y="493"/>
                    <a:pt x="949" y="462"/>
                    <a:pt x="987" y="381"/>
                  </a:cubicBezTo>
                  <a:cubicBezTo>
                    <a:pt x="968" y="354"/>
                    <a:pt x="949" y="315"/>
                    <a:pt x="918" y="307"/>
                  </a:cubicBezTo>
                  <a:cubicBezTo>
                    <a:pt x="928" y="265"/>
                    <a:pt x="962" y="263"/>
                    <a:pt x="949" y="232"/>
                  </a:cubicBezTo>
                  <a:cubicBezTo>
                    <a:pt x="906" y="203"/>
                    <a:pt x="914" y="199"/>
                    <a:pt x="862" y="188"/>
                  </a:cubicBezTo>
                  <a:cubicBezTo>
                    <a:pt x="875" y="224"/>
                    <a:pt x="817" y="209"/>
                    <a:pt x="769" y="220"/>
                  </a:cubicBezTo>
                  <a:cubicBezTo>
                    <a:pt x="715" y="205"/>
                    <a:pt x="655" y="222"/>
                    <a:pt x="601" y="207"/>
                  </a:cubicBezTo>
                  <a:cubicBezTo>
                    <a:pt x="589" y="203"/>
                    <a:pt x="593" y="182"/>
                    <a:pt x="589" y="170"/>
                  </a:cubicBezTo>
                  <a:cubicBezTo>
                    <a:pt x="587" y="162"/>
                    <a:pt x="520" y="153"/>
                    <a:pt x="514" y="151"/>
                  </a:cubicBezTo>
                  <a:cubicBezTo>
                    <a:pt x="462" y="118"/>
                    <a:pt x="477" y="79"/>
                    <a:pt x="408" y="64"/>
                  </a:cubicBezTo>
                  <a:cubicBezTo>
                    <a:pt x="379" y="48"/>
                    <a:pt x="371" y="64"/>
                    <a:pt x="340" y="52"/>
                  </a:cubicBezTo>
                  <a:cubicBezTo>
                    <a:pt x="305" y="46"/>
                    <a:pt x="234" y="0"/>
                    <a:pt x="216" y="8"/>
                  </a:cubicBezTo>
                  <a:cubicBezTo>
                    <a:pt x="211" y="17"/>
                    <a:pt x="240" y="64"/>
                    <a:pt x="247" y="83"/>
                  </a:cubicBezTo>
                  <a:cubicBezTo>
                    <a:pt x="251" y="97"/>
                    <a:pt x="247" y="139"/>
                    <a:pt x="247" y="139"/>
                  </a:cubicBezTo>
                  <a:cubicBezTo>
                    <a:pt x="251" y="193"/>
                    <a:pt x="253" y="238"/>
                    <a:pt x="290" y="275"/>
                  </a:cubicBezTo>
                  <a:cubicBezTo>
                    <a:pt x="288" y="319"/>
                    <a:pt x="321" y="344"/>
                    <a:pt x="284" y="394"/>
                  </a:cubicBezTo>
                  <a:cubicBezTo>
                    <a:pt x="272" y="429"/>
                    <a:pt x="255" y="420"/>
                    <a:pt x="240" y="449"/>
                  </a:cubicBezTo>
                  <a:cubicBezTo>
                    <a:pt x="238" y="483"/>
                    <a:pt x="220" y="534"/>
                    <a:pt x="216" y="568"/>
                  </a:cubicBezTo>
                  <a:cubicBezTo>
                    <a:pt x="207" y="626"/>
                    <a:pt x="203" y="636"/>
                    <a:pt x="153" y="673"/>
                  </a:cubicBezTo>
                  <a:cubicBezTo>
                    <a:pt x="147" y="750"/>
                    <a:pt x="128" y="779"/>
                    <a:pt x="110" y="816"/>
                  </a:cubicBezTo>
                  <a:cubicBezTo>
                    <a:pt x="66" y="847"/>
                    <a:pt x="29" y="884"/>
                    <a:pt x="29" y="947"/>
                  </a:cubicBezTo>
                  <a:cubicBezTo>
                    <a:pt x="33" y="1029"/>
                    <a:pt x="17" y="978"/>
                    <a:pt x="54" y="1034"/>
                  </a:cubicBezTo>
                  <a:cubicBezTo>
                    <a:pt x="66" y="1040"/>
                    <a:pt x="87" y="1003"/>
                    <a:pt x="97" y="1003"/>
                  </a:cubicBezTo>
                  <a:cubicBezTo>
                    <a:pt x="126" y="1023"/>
                    <a:pt x="126" y="1034"/>
                    <a:pt x="116" y="1065"/>
                  </a:cubicBezTo>
                  <a:cubicBezTo>
                    <a:pt x="114" y="1112"/>
                    <a:pt x="73" y="1129"/>
                    <a:pt x="73" y="1177"/>
                  </a:cubicBezTo>
                  <a:cubicBezTo>
                    <a:pt x="141" y="1208"/>
                    <a:pt x="276" y="1208"/>
                    <a:pt x="284" y="1208"/>
                  </a:cubicBezTo>
                  <a:cubicBezTo>
                    <a:pt x="278" y="1224"/>
                    <a:pt x="282" y="1386"/>
                    <a:pt x="278" y="1388"/>
                  </a:cubicBezTo>
                  <a:cubicBezTo>
                    <a:pt x="265" y="1396"/>
                    <a:pt x="228" y="1406"/>
                    <a:pt x="228" y="1406"/>
                  </a:cubicBezTo>
                  <a:cubicBezTo>
                    <a:pt x="222" y="1427"/>
                    <a:pt x="216" y="1481"/>
                    <a:pt x="253" y="1469"/>
                  </a:cubicBezTo>
                  <a:cubicBezTo>
                    <a:pt x="259" y="1512"/>
                    <a:pt x="240" y="1518"/>
                    <a:pt x="203" y="1537"/>
                  </a:cubicBezTo>
                  <a:cubicBezTo>
                    <a:pt x="180" y="1535"/>
                    <a:pt x="133" y="1469"/>
                    <a:pt x="110" y="1462"/>
                  </a:cubicBezTo>
                  <a:cubicBezTo>
                    <a:pt x="97" y="1454"/>
                    <a:pt x="87" y="1508"/>
                    <a:pt x="73" y="1506"/>
                  </a:cubicBezTo>
                  <a:cubicBezTo>
                    <a:pt x="0" y="1481"/>
                    <a:pt x="89" y="1527"/>
                    <a:pt x="97" y="1562"/>
                  </a:cubicBezTo>
                  <a:cubicBezTo>
                    <a:pt x="54" y="1593"/>
                    <a:pt x="68" y="1622"/>
                    <a:pt x="60" y="1655"/>
                  </a:cubicBezTo>
                  <a:cubicBezTo>
                    <a:pt x="91" y="1692"/>
                    <a:pt x="85" y="1692"/>
                    <a:pt x="135" y="1723"/>
                  </a:cubicBezTo>
                  <a:cubicBezTo>
                    <a:pt x="158" y="1738"/>
                    <a:pt x="176" y="1744"/>
                    <a:pt x="191" y="1767"/>
                  </a:cubicBezTo>
                  <a:cubicBezTo>
                    <a:pt x="211" y="1798"/>
                    <a:pt x="197" y="1781"/>
                    <a:pt x="209" y="1817"/>
                  </a:cubicBezTo>
                  <a:cubicBezTo>
                    <a:pt x="290" y="1817"/>
                    <a:pt x="365" y="1848"/>
                    <a:pt x="452" y="1891"/>
                  </a:cubicBezTo>
                  <a:cubicBezTo>
                    <a:pt x="493" y="1908"/>
                    <a:pt x="539" y="1914"/>
                    <a:pt x="582" y="1922"/>
                  </a:cubicBezTo>
                  <a:cubicBezTo>
                    <a:pt x="628" y="1945"/>
                    <a:pt x="601" y="1935"/>
                    <a:pt x="676" y="1935"/>
                  </a:cubicBezTo>
                  <a:cubicBezTo>
                    <a:pt x="692" y="1935"/>
                    <a:pt x="738" y="1928"/>
                    <a:pt x="738" y="1928"/>
                  </a:cubicBezTo>
                  <a:cubicBezTo>
                    <a:pt x="752" y="1912"/>
                    <a:pt x="746" y="1915"/>
                    <a:pt x="763" y="186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982738" y="2684556"/>
              <a:ext cx="831448" cy="920089"/>
            </a:xfrm>
            <a:custGeom>
              <a:avLst/>
              <a:gdLst>
                <a:gd name="T0" fmla="*/ 960 w 1572"/>
                <a:gd name="T1" fmla="*/ 241 h 1717"/>
                <a:gd name="T2" fmla="*/ 837 w 1572"/>
                <a:gd name="T3" fmla="*/ 317 h 1717"/>
                <a:gd name="T4" fmla="*/ 780 w 1572"/>
                <a:gd name="T5" fmla="*/ 343 h 1717"/>
                <a:gd name="T6" fmla="*/ 708 w 1572"/>
                <a:gd name="T7" fmla="*/ 397 h 1717"/>
                <a:gd name="T8" fmla="*/ 636 w 1572"/>
                <a:gd name="T9" fmla="*/ 439 h 1717"/>
                <a:gd name="T10" fmla="*/ 537 w 1572"/>
                <a:gd name="T11" fmla="*/ 487 h 1717"/>
                <a:gd name="T12" fmla="*/ 444 w 1572"/>
                <a:gd name="T13" fmla="*/ 523 h 1717"/>
                <a:gd name="T14" fmla="*/ 381 w 1572"/>
                <a:gd name="T15" fmla="*/ 562 h 1717"/>
                <a:gd name="T16" fmla="*/ 303 w 1572"/>
                <a:gd name="T17" fmla="*/ 601 h 1717"/>
                <a:gd name="T18" fmla="*/ 168 w 1572"/>
                <a:gd name="T19" fmla="*/ 643 h 1717"/>
                <a:gd name="T20" fmla="*/ 90 w 1572"/>
                <a:gd name="T21" fmla="*/ 664 h 1717"/>
                <a:gd name="T22" fmla="*/ 63 w 1572"/>
                <a:gd name="T23" fmla="*/ 685 h 1717"/>
                <a:gd name="T24" fmla="*/ 15 w 1572"/>
                <a:gd name="T25" fmla="*/ 754 h 1717"/>
                <a:gd name="T26" fmla="*/ 39 w 1572"/>
                <a:gd name="T27" fmla="*/ 853 h 1717"/>
                <a:gd name="T28" fmla="*/ 102 w 1572"/>
                <a:gd name="T29" fmla="*/ 931 h 1717"/>
                <a:gd name="T30" fmla="*/ 186 w 1572"/>
                <a:gd name="T31" fmla="*/ 967 h 1717"/>
                <a:gd name="T32" fmla="*/ 234 w 1572"/>
                <a:gd name="T33" fmla="*/ 988 h 1717"/>
                <a:gd name="T34" fmla="*/ 446 w 1572"/>
                <a:gd name="T35" fmla="*/ 988 h 1717"/>
                <a:gd name="T36" fmla="*/ 359 w 1572"/>
                <a:gd name="T37" fmla="*/ 1094 h 1717"/>
                <a:gd name="T38" fmla="*/ 452 w 1572"/>
                <a:gd name="T39" fmla="*/ 1218 h 1717"/>
                <a:gd name="T40" fmla="*/ 471 w 1572"/>
                <a:gd name="T41" fmla="*/ 1379 h 1717"/>
                <a:gd name="T42" fmla="*/ 464 w 1572"/>
                <a:gd name="T43" fmla="*/ 1529 h 1717"/>
                <a:gd name="T44" fmla="*/ 551 w 1572"/>
                <a:gd name="T45" fmla="*/ 1628 h 1717"/>
                <a:gd name="T46" fmla="*/ 638 w 1572"/>
                <a:gd name="T47" fmla="*/ 1665 h 1717"/>
                <a:gd name="T48" fmla="*/ 725 w 1572"/>
                <a:gd name="T49" fmla="*/ 1696 h 1717"/>
                <a:gd name="T50" fmla="*/ 775 w 1572"/>
                <a:gd name="T51" fmla="*/ 1541 h 1717"/>
                <a:gd name="T52" fmla="*/ 794 w 1572"/>
                <a:gd name="T53" fmla="*/ 1448 h 1717"/>
                <a:gd name="T54" fmla="*/ 787 w 1572"/>
                <a:gd name="T55" fmla="*/ 1342 h 1717"/>
                <a:gd name="T56" fmla="*/ 756 w 1572"/>
                <a:gd name="T57" fmla="*/ 1305 h 1717"/>
                <a:gd name="T58" fmla="*/ 943 w 1572"/>
                <a:gd name="T59" fmla="*/ 1224 h 1717"/>
                <a:gd name="T60" fmla="*/ 1011 w 1572"/>
                <a:gd name="T61" fmla="*/ 1205 h 1717"/>
                <a:gd name="T62" fmla="*/ 961 w 1572"/>
                <a:gd name="T63" fmla="*/ 1013 h 1717"/>
                <a:gd name="T64" fmla="*/ 868 w 1572"/>
                <a:gd name="T65" fmla="*/ 944 h 1717"/>
                <a:gd name="T66" fmla="*/ 974 w 1572"/>
                <a:gd name="T67" fmla="*/ 876 h 1717"/>
                <a:gd name="T68" fmla="*/ 1005 w 1572"/>
                <a:gd name="T69" fmla="*/ 795 h 1717"/>
                <a:gd name="T70" fmla="*/ 961 w 1572"/>
                <a:gd name="T71" fmla="*/ 746 h 1717"/>
                <a:gd name="T72" fmla="*/ 998 w 1572"/>
                <a:gd name="T73" fmla="*/ 665 h 1717"/>
                <a:gd name="T74" fmla="*/ 1067 w 1572"/>
                <a:gd name="T75" fmla="*/ 615 h 1717"/>
                <a:gd name="T76" fmla="*/ 1117 w 1572"/>
                <a:gd name="T77" fmla="*/ 547 h 1717"/>
                <a:gd name="T78" fmla="*/ 1135 w 1572"/>
                <a:gd name="T79" fmla="*/ 410 h 1717"/>
                <a:gd name="T80" fmla="*/ 1467 w 1572"/>
                <a:gd name="T81" fmla="*/ 442 h 1717"/>
                <a:gd name="T82" fmla="*/ 1483 w 1572"/>
                <a:gd name="T83" fmla="*/ 360 h 1717"/>
                <a:gd name="T84" fmla="*/ 1477 w 1572"/>
                <a:gd name="T85" fmla="*/ 280 h 1717"/>
                <a:gd name="T86" fmla="*/ 1483 w 1572"/>
                <a:gd name="T87" fmla="*/ 224 h 1717"/>
                <a:gd name="T88" fmla="*/ 1502 w 1572"/>
                <a:gd name="T89" fmla="*/ 217 h 1717"/>
                <a:gd name="T90" fmla="*/ 1545 w 1572"/>
                <a:gd name="T91" fmla="*/ 155 h 1717"/>
                <a:gd name="T92" fmla="*/ 1514 w 1572"/>
                <a:gd name="T93" fmla="*/ 62 h 1717"/>
                <a:gd name="T94" fmla="*/ 1477 w 1572"/>
                <a:gd name="T95" fmla="*/ 0 h 1717"/>
                <a:gd name="T96" fmla="*/ 1359 w 1572"/>
                <a:gd name="T97" fmla="*/ 75 h 1717"/>
                <a:gd name="T98" fmla="*/ 1278 w 1572"/>
                <a:gd name="T99" fmla="*/ 37 h 1717"/>
                <a:gd name="T100" fmla="*/ 1026 w 1572"/>
                <a:gd name="T101" fmla="*/ 91 h 1717"/>
                <a:gd name="T102" fmla="*/ 984 w 1572"/>
                <a:gd name="T103" fmla="*/ 142 h 1717"/>
                <a:gd name="T104" fmla="*/ 960 w 1572"/>
                <a:gd name="T105" fmla="*/ 241 h 1717"/>
                <a:gd name="connsiteX0" fmla="*/ 6039 w 9780"/>
                <a:gd name="connsiteY0" fmla="*/ 1404 h 9912"/>
                <a:gd name="connsiteX1" fmla="*/ 5256 w 9780"/>
                <a:gd name="connsiteY1" fmla="*/ 1846 h 9912"/>
                <a:gd name="connsiteX2" fmla="*/ 4894 w 9780"/>
                <a:gd name="connsiteY2" fmla="*/ 1998 h 9912"/>
                <a:gd name="connsiteX3" fmla="*/ 4436 w 9780"/>
                <a:gd name="connsiteY3" fmla="*/ 2312 h 9912"/>
                <a:gd name="connsiteX4" fmla="*/ 3978 w 9780"/>
                <a:gd name="connsiteY4" fmla="*/ 2557 h 9912"/>
                <a:gd name="connsiteX5" fmla="*/ 3348 w 9780"/>
                <a:gd name="connsiteY5" fmla="*/ 2836 h 9912"/>
                <a:gd name="connsiteX6" fmla="*/ 2756 w 9780"/>
                <a:gd name="connsiteY6" fmla="*/ 3046 h 9912"/>
                <a:gd name="connsiteX7" fmla="*/ 2356 w 9780"/>
                <a:gd name="connsiteY7" fmla="*/ 3273 h 9912"/>
                <a:gd name="connsiteX8" fmla="*/ 1859 w 9780"/>
                <a:gd name="connsiteY8" fmla="*/ 3500 h 9912"/>
                <a:gd name="connsiteX9" fmla="*/ 1001 w 9780"/>
                <a:gd name="connsiteY9" fmla="*/ 3745 h 9912"/>
                <a:gd name="connsiteX10" fmla="*/ 505 w 9780"/>
                <a:gd name="connsiteY10" fmla="*/ 3867 h 9912"/>
                <a:gd name="connsiteX11" fmla="*/ 333 w 9780"/>
                <a:gd name="connsiteY11" fmla="*/ 3990 h 9912"/>
                <a:gd name="connsiteX12" fmla="*/ 27 w 9780"/>
                <a:gd name="connsiteY12" fmla="*/ 4391 h 9912"/>
                <a:gd name="connsiteX13" fmla="*/ 180 w 9780"/>
                <a:gd name="connsiteY13" fmla="*/ 4968 h 9912"/>
                <a:gd name="connsiteX14" fmla="*/ 581 w 9780"/>
                <a:gd name="connsiteY14" fmla="*/ 5422 h 9912"/>
                <a:gd name="connsiteX15" fmla="*/ 1115 w 9780"/>
                <a:gd name="connsiteY15" fmla="*/ 5632 h 9912"/>
                <a:gd name="connsiteX16" fmla="*/ 1421 w 9780"/>
                <a:gd name="connsiteY16" fmla="*/ 5754 h 9912"/>
                <a:gd name="connsiteX17" fmla="*/ 2769 w 9780"/>
                <a:gd name="connsiteY17" fmla="*/ 5754 h 9912"/>
                <a:gd name="connsiteX18" fmla="*/ 2216 w 9780"/>
                <a:gd name="connsiteY18" fmla="*/ 6372 h 9912"/>
                <a:gd name="connsiteX19" fmla="*/ 2807 w 9780"/>
                <a:gd name="connsiteY19" fmla="*/ 7094 h 9912"/>
                <a:gd name="connsiteX20" fmla="*/ 2928 w 9780"/>
                <a:gd name="connsiteY20" fmla="*/ 8031 h 9912"/>
                <a:gd name="connsiteX21" fmla="*/ 2884 w 9780"/>
                <a:gd name="connsiteY21" fmla="*/ 8905 h 9912"/>
                <a:gd name="connsiteX22" fmla="*/ 3437 w 9780"/>
                <a:gd name="connsiteY22" fmla="*/ 9482 h 9912"/>
                <a:gd name="connsiteX23" fmla="*/ 3991 w 9780"/>
                <a:gd name="connsiteY23" fmla="*/ 9697 h 9912"/>
                <a:gd name="connsiteX24" fmla="*/ 4544 w 9780"/>
                <a:gd name="connsiteY24" fmla="*/ 9878 h 9912"/>
                <a:gd name="connsiteX25" fmla="*/ 4862 w 9780"/>
                <a:gd name="connsiteY25" fmla="*/ 8975 h 9912"/>
                <a:gd name="connsiteX26" fmla="*/ 4983 w 9780"/>
                <a:gd name="connsiteY26" fmla="*/ 8433 h 9912"/>
                <a:gd name="connsiteX27" fmla="*/ 4938 w 9780"/>
                <a:gd name="connsiteY27" fmla="*/ 7816 h 9912"/>
                <a:gd name="connsiteX28" fmla="*/ 4741 w 9780"/>
                <a:gd name="connsiteY28" fmla="*/ 7600 h 9912"/>
                <a:gd name="connsiteX29" fmla="*/ 5931 w 9780"/>
                <a:gd name="connsiteY29" fmla="*/ 7129 h 9912"/>
                <a:gd name="connsiteX30" fmla="*/ 6363 w 9780"/>
                <a:gd name="connsiteY30" fmla="*/ 7018 h 9912"/>
                <a:gd name="connsiteX31" fmla="*/ 6045 w 9780"/>
                <a:gd name="connsiteY31" fmla="*/ 5900 h 9912"/>
                <a:gd name="connsiteX32" fmla="*/ 5454 w 9780"/>
                <a:gd name="connsiteY32" fmla="*/ 5498 h 9912"/>
                <a:gd name="connsiteX33" fmla="*/ 6128 w 9780"/>
                <a:gd name="connsiteY33" fmla="*/ 5102 h 9912"/>
                <a:gd name="connsiteX34" fmla="*/ 6325 w 9780"/>
                <a:gd name="connsiteY34" fmla="*/ 4630 h 9912"/>
                <a:gd name="connsiteX35" fmla="*/ 6045 w 9780"/>
                <a:gd name="connsiteY35" fmla="*/ 4345 h 9912"/>
                <a:gd name="connsiteX36" fmla="*/ 6281 w 9780"/>
                <a:gd name="connsiteY36" fmla="*/ 3873 h 9912"/>
                <a:gd name="connsiteX37" fmla="*/ 6720 w 9780"/>
                <a:gd name="connsiteY37" fmla="*/ 3582 h 9912"/>
                <a:gd name="connsiteX38" fmla="*/ 7038 w 9780"/>
                <a:gd name="connsiteY38" fmla="*/ 3186 h 9912"/>
                <a:gd name="connsiteX39" fmla="*/ 7152 w 9780"/>
                <a:gd name="connsiteY39" fmla="*/ 2388 h 9912"/>
                <a:gd name="connsiteX40" fmla="*/ 9264 w 9780"/>
                <a:gd name="connsiteY40" fmla="*/ 2574 h 9912"/>
                <a:gd name="connsiteX41" fmla="*/ 9366 w 9780"/>
                <a:gd name="connsiteY41" fmla="*/ 2097 h 9912"/>
                <a:gd name="connsiteX42" fmla="*/ 9328 w 9780"/>
                <a:gd name="connsiteY42" fmla="*/ 1631 h 9912"/>
                <a:gd name="connsiteX43" fmla="*/ 9366 w 9780"/>
                <a:gd name="connsiteY43" fmla="*/ 1305 h 9912"/>
                <a:gd name="connsiteX44" fmla="*/ 9487 w 9780"/>
                <a:gd name="connsiteY44" fmla="*/ 1264 h 9912"/>
                <a:gd name="connsiteX45" fmla="*/ 9760 w 9780"/>
                <a:gd name="connsiteY45" fmla="*/ 903 h 9912"/>
                <a:gd name="connsiteX46" fmla="*/ 9563 w 9780"/>
                <a:gd name="connsiteY46" fmla="*/ 361 h 9912"/>
                <a:gd name="connsiteX47" fmla="*/ 9328 w 9780"/>
                <a:gd name="connsiteY47" fmla="*/ 0 h 9912"/>
                <a:gd name="connsiteX48" fmla="*/ 8577 w 9780"/>
                <a:gd name="connsiteY48" fmla="*/ 437 h 9912"/>
                <a:gd name="connsiteX49" fmla="*/ 8062 w 9780"/>
                <a:gd name="connsiteY49" fmla="*/ 215 h 9912"/>
                <a:gd name="connsiteX50" fmla="*/ 6459 w 9780"/>
                <a:gd name="connsiteY50" fmla="*/ 530 h 9912"/>
                <a:gd name="connsiteX51" fmla="*/ 6192 w 9780"/>
                <a:gd name="connsiteY51" fmla="*/ 827 h 9912"/>
                <a:gd name="connsiteX52" fmla="*/ 6039 w 9780"/>
                <a:gd name="connsiteY52" fmla="*/ 1404 h 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780" h="9912">
                  <a:moveTo>
                    <a:pt x="6039" y="1404"/>
                  </a:moveTo>
                  <a:cubicBezTo>
                    <a:pt x="5657" y="1543"/>
                    <a:pt x="5454" y="1701"/>
                    <a:pt x="5256" y="1846"/>
                  </a:cubicBezTo>
                  <a:cubicBezTo>
                    <a:pt x="5136" y="1916"/>
                    <a:pt x="4894" y="1998"/>
                    <a:pt x="4894" y="1998"/>
                  </a:cubicBezTo>
                  <a:cubicBezTo>
                    <a:pt x="4569" y="2190"/>
                    <a:pt x="4646" y="2120"/>
                    <a:pt x="4436" y="2312"/>
                  </a:cubicBezTo>
                  <a:cubicBezTo>
                    <a:pt x="4353" y="2382"/>
                    <a:pt x="4226" y="2417"/>
                    <a:pt x="3978" y="2557"/>
                  </a:cubicBezTo>
                  <a:cubicBezTo>
                    <a:pt x="3749" y="2714"/>
                    <a:pt x="3545" y="2749"/>
                    <a:pt x="3348" y="2836"/>
                  </a:cubicBezTo>
                  <a:cubicBezTo>
                    <a:pt x="3144" y="2918"/>
                    <a:pt x="3081" y="2889"/>
                    <a:pt x="2756" y="3046"/>
                  </a:cubicBezTo>
                  <a:cubicBezTo>
                    <a:pt x="2566" y="3151"/>
                    <a:pt x="2527" y="3221"/>
                    <a:pt x="2356" y="3273"/>
                  </a:cubicBezTo>
                  <a:cubicBezTo>
                    <a:pt x="2228" y="3285"/>
                    <a:pt x="1980" y="3465"/>
                    <a:pt x="1859" y="3500"/>
                  </a:cubicBezTo>
                  <a:cubicBezTo>
                    <a:pt x="1732" y="3547"/>
                    <a:pt x="1306" y="3727"/>
                    <a:pt x="1001" y="3745"/>
                  </a:cubicBezTo>
                  <a:cubicBezTo>
                    <a:pt x="988" y="3850"/>
                    <a:pt x="657" y="3570"/>
                    <a:pt x="505" y="3867"/>
                  </a:cubicBezTo>
                  <a:cubicBezTo>
                    <a:pt x="460" y="3925"/>
                    <a:pt x="333" y="3990"/>
                    <a:pt x="333" y="3990"/>
                  </a:cubicBezTo>
                  <a:cubicBezTo>
                    <a:pt x="-68" y="4077"/>
                    <a:pt x="66" y="4217"/>
                    <a:pt x="27" y="4391"/>
                  </a:cubicBezTo>
                  <a:cubicBezTo>
                    <a:pt x="-49" y="4752"/>
                    <a:pt x="47" y="4723"/>
                    <a:pt x="180" y="4968"/>
                  </a:cubicBezTo>
                  <a:cubicBezTo>
                    <a:pt x="193" y="5189"/>
                    <a:pt x="409" y="5248"/>
                    <a:pt x="581" y="5422"/>
                  </a:cubicBezTo>
                  <a:cubicBezTo>
                    <a:pt x="753" y="5451"/>
                    <a:pt x="943" y="5620"/>
                    <a:pt x="1115" y="5632"/>
                  </a:cubicBezTo>
                  <a:cubicBezTo>
                    <a:pt x="1230" y="5719"/>
                    <a:pt x="1421" y="5754"/>
                    <a:pt x="1421" y="5754"/>
                  </a:cubicBezTo>
                  <a:cubicBezTo>
                    <a:pt x="1936" y="5865"/>
                    <a:pt x="2279" y="5696"/>
                    <a:pt x="2769" y="5754"/>
                  </a:cubicBezTo>
                  <a:cubicBezTo>
                    <a:pt x="2686" y="5935"/>
                    <a:pt x="2330" y="6005"/>
                    <a:pt x="2216" y="6372"/>
                  </a:cubicBezTo>
                  <a:cubicBezTo>
                    <a:pt x="2413" y="6552"/>
                    <a:pt x="2527" y="6913"/>
                    <a:pt x="2807" y="7094"/>
                  </a:cubicBezTo>
                  <a:cubicBezTo>
                    <a:pt x="2871" y="7455"/>
                    <a:pt x="2648" y="7670"/>
                    <a:pt x="2928" y="8031"/>
                  </a:cubicBezTo>
                  <a:cubicBezTo>
                    <a:pt x="2884" y="8567"/>
                    <a:pt x="2979" y="8538"/>
                    <a:pt x="2884" y="8905"/>
                  </a:cubicBezTo>
                  <a:cubicBezTo>
                    <a:pt x="2928" y="9592"/>
                    <a:pt x="3043" y="9482"/>
                    <a:pt x="3437" y="9482"/>
                  </a:cubicBezTo>
                  <a:cubicBezTo>
                    <a:pt x="3793" y="9371"/>
                    <a:pt x="3844" y="9592"/>
                    <a:pt x="3991" y="9697"/>
                  </a:cubicBezTo>
                  <a:cubicBezTo>
                    <a:pt x="4175" y="9761"/>
                    <a:pt x="4398" y="10000"/>
                    <a:pt x="4544" y="9878"/>
                  </a:cubicBezTo>
                  <a:cubicBezTo>
                    <a:pt x="4849" y="9470"/>
                    <a:pt x="4741" y="9266"/>
                    <a:pt x="4862" y="8975"/>
                  </a:cubicBezTo>
                  <a:cubicBezTo>
                    <a:pt x="4900" y="8672"/>
                    <a:pt x="4900" y="8695"/>
                    <a:pt x="4983" y="8433"/>
                  </a:cubicBezTo>
                  <a:cubicBezTo>
                    <a:pt x="5034" y="8369"/>
                    <a:pt x="4665" y="7962"/>
                    <a:pt x="4938" y="7816"/>
                  </a:cubicBezTo>
                  <a:cubicBezTo>
                    <a:pt x="4996" y="7670"/>
                    <a:pt x="4582" y="7647"/>
                    <a:pt x="4741" y="7600"/>
                  </a:cubicBezTo>
                  <a:cubicBezTo>
                    <a:pt x="5295" y="7385"/>
                    <a:pt x="5282" y="7501"/>
                    <a:pt x="5931" y="7129"/>
                  </a:cubicBezTo>
                  <a:cubicBezTo>
                    <a:pt x="5943" y="7117"/>
                    <a:pt x="6338" y="7059"/>
                    <a:pt x="6363" y="7018"/>
                  </a:cubicBezTo>
                  <a:cubicBezTo>
                    <a:pt x="6204" y="6733"/>
                    <a:pt x="6427" y="6022"/>
                    <a:pt x="6045" y="5900"/>
                  </a:cubicBezTo>
                  <a:cubicBezTo>
                    <a:pt x="5613" y="5970"/>
                    <a:pt x="5651" y="5620"/>
                    <a:pt x="5454" y="5498"/>
                  </a:cubicBezTo>
                  <a:cubicBezTo>
                    <a:pt x="5530" y="5125"/>
                    <a:pt x="5784" y="5189"/>
                    <a:pt x="6128" y="5102"/>
                  </a:cubicBezTo>
                  <a:cubicBezTo>
                    <a:pt x="6281" y="4980"/>
                    <a:pt x="6351" y="4752"/>
                    <a:pt x="6325" y="4630"/>
                  </a:cubicBezTo>
                  <a:cubicBezTo>
                    <a:pt x="6268" y="4333"/>
                    <a:pt x="6300" y="4502"/>
                    <a:pt x="6045" y="4345"/>
                  </a:cubicBezTo>
                  <a:cubicBezTo>
                    <a:pt x="6153" y="4333"/>
                    <a:pt x="6192" y="3908"/>
                    <a:pt x="6281" y="3873"/>
                  </a:cubicBezTo>
                  <a:cubicBezTo>
                    <a:pt x="6351" y="3850"/>
                    <a:pt x="6535" y="3727"/>
                    <a:pt x="6720" y="3582"/>
                  </a:cubicBezTo>
                  <a:cubicBezTo>
                    <a:pt x="6809" y="3512"/>
                    <a:pt x="6904" y="3256"/>
                    <a:pt x="7038" y="3186"/>
                  </a:cubicBezTo>
                  <a:cubicBezTo>
                    <a:pt x="7139" y="3040"/>
                    <a:pt x="7260" y="2533"/>
                    <a:pt x="7152" y="2388"/>
                  </a:cubicBezTo>
                  <a:cubicBezTo>
                    <a:pt x="7483" y="2242"/>
                    <a:pt x="8749" y="2557"/>
                    <a:pt x="9264" y="2574"/>
                  </a:cubicBezTo>
                  <a:cubicBezTo>
                    <a:pt x="9512" y="2522"/>
                    <a:pt x="9328" y="2242"/>
                    <a:pt x="9366" y="2097"/>
                  </a:cubicBezTo>
                  <a:cubicBezTo>
                    <a:pt x="9328" y="1992"/>
                    <a:pt x="9328" y="1631"/>
                    <a:pt x="9328" y="1631"/>
                  </a:cubicBezTo>
                  <a:cubicBezTo>
                    <a:pt x="9340" y="1520"/>
                    <a:pt x="9328" y="1398"/>
                    <a:pt x="9366" y="1305"/>
                  </a:cubicBezTo>
                  <a:cubicBezTo>
                    <a:pt x="9379" y="1264"/>
                    <a:pt x="9455" y="1293"/>
                    <a:pt x="9487" y="1264"/>
                  </a:cubicBezTo>
                  <a:cubicBezTo>
                    <a:pt x="9588" y="1182"/>
                    <a:pt x="9697" y="1013"/>
                    <a:pt x="9760" y="903"/>
                  </a:cubicBezTo>
                  <a:cubicBezTo>
                    <a:pt x="9709" y="483"/>
                    <a:pt x="9932" y="437"/>
                    <a:pt x="9563" y="361"/>
                  </a:cubicBezTo>
                  <a:cubicBezTo>
                    <a:pt x="9512" y="227"/>
                    <a:pt x="9379" y="134"/>
                    <a:pt x="9328" y="0"/>
                  </a:cubicBezTo>
                  <a:cubicBezTo>
                    <a:pt x="8774" y="0"/>
                    <a:pt x="8838" y="280"/>
                    <a:pt x="8577" y="437"/>
                  </a:cubicBezTo>
                  <a:cubicBezTo>
                    <a:pt x="8246" y="396"/>
                    <a:pt x="8367" y="268"/>
                    <a:pt x="8062" y="215"/>
                  </a:cubicBezTo>
                  <a:cubicBezTo>
                    <a:pt x="7776" y="303"/>
                    <a:pt x="6770" y="431"/>
                    <a:pt x="6459" y="530"/>
                  </a:cubicBezTo>
                  <a:cubicBezTo>
                    <a:pt x="6312" y="617"/>
                    <a:pt x="6287" y="693"/>
                    <a:pt x="6192" y="827"/>
                  </a:cubicBezTo>
                  <a:cubicBezTo>
                    <a:pt x="6401" y="1246"/>
                    <a:pt x="6535" y="1351"/>
                    <a:pt x="6039" y="14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361978" y="2899038"/>
              <a:ext cx="495804" cy="1146277"/>
            </a:xfrm>
            <a:custGeom>
              <a:avLst/>
              <a:gdLst>
                <a:gd name="T0" fmla="*/ 732 w 943"/>
                <a:gd name="T1" fmla="*/ 43 h 2119"/>
                <a:gd name="T2" fmla="*/ 582 w 943"/>
                <a:gd name="T3" fmla="*/ 12 h 2119"/>
                <a:gd name="T4" fmla="*/ 495 w 943"/>
                <a:gd name="T5" fmla="*/ 0 h 2119"/>
                <a:gd name="T6" fmla="*/ 427 w 943"/>
                <a:gd name="T7" fmla="*/ 43 h 2119"/>
                <a:gd name="T8" fmla="*/ 383 w 943"/>
                <a:gd name="T9" fmla="*/ 186 h 2119"/>
                <a:gd name="T10" fmla="*/ 321 w 943"/>
                <a:gd name="T11" fmla="*/ 261 h 2119"/>
                <a:gd name="T12" fmla="*/ 247 w 943"/>
                <a:gd name="T13" fmla="*/ 354 h 2119"/>
                <a:gd name="T14" fmla="*/ 278 w 943"/>
                <a:gd name="T15" fmla="*/ 367 h 2119"/>
                <a:gd name="T16" fmla="*/ 321 w 943"/>
                <a:gd name="T17" fmla="*/ 373 h 2119"/>
                <a:gd name="T18" fmla="*/ 228 w 943"/>
                <a:gd name="T19" fmla="*/ 491 h 2119"/>
                <a:gd name="T20" fmla="*/ 166 w 943"/>
                <a:gd name="T21" fmla="*/ 553 h 2119"/>
                <a:gd name="T22" fmla="*/ 272 w 943"/>
                <a:gd name="T23" fmla="*/ 628 h 2119"/>
                <a:gd name="T24" fmla="*/ 309 w 943"/>
                <a:gd name="T25" fmla="*/ 702 h 2119"/>
                <a:gd name="T26" fmla="*/ 315 w 943"/>
                <a:gd name="T27" fmla="*/ 808 h 2119"/>
                <a:gd name="T28" fmla="*/ 272 w 943"/>
                <a:gd name="T29" fmla="*/ 814 h 2119"/>
                <a:gd name="T30" fmla="*/ 128 w 943"/>
                <a:gd name="T31" fmla="*/ 889 h 2119"/>
                <a:gd name="T32" fmla="*/ 66 w 943"/>
                <a:gd name="T33" fmla="*/ 901 h 2119"/>
                <a:gd name="T34" fmla="*/ 29 w 943"/>
                <a:gd name="T35" fmla="*/ 913 h 2119"/>
                <a:gd name="T36" fmla="*/ 85 w 943"/>
                <a:gd name="T37" fmla="*/ 938 h 2119"/>
                <a:gd name="T38" fmla="*/ 97 w 943"/>
                <a:gd name="T39" fmla="*/ 1025 h 2119"/>
                <a:gd name="T40" fmla="*/ 85 w 943"/>
                <a:gd name="T41" fmla="*/ 1131 h 2119"/>
                <a:gd name="T42" fmla="*/ 23 w 943"/>
                <a:gd name="T43" fmla="*/ 1299 h 2119"/>
                <a:gd name="T44" fmla="*/ 60 w 943"/>
                <a:gd name="T45" fmla="*/ 1373 h 2119"/>
                <a:gd name="T46" fmla="*/ 54 w 943"/>
                <a:gd name="T47" fmla="*/ 1442 h 2119"/>
                <a:gd name="T48" fmla="*/ 85 w 943"/>
                <a:gd name="T49" fmla="*/ 1578 h 2119"/>
                <a:gd name="T50" fmla="*/ 97 w 943"/>
                <a:gd name="T51" fmla="*/ 1641 h 2119"/>
                <a:gd name="T52" fmla="*/ 116 w 943"/>
                <a:gd name="T53" fmla="*/ 1696 h 2119"/>
                <a:gd name="T54" fmla="*/ 160 w 943"/>
                <a:gd name="T55" fmla="*/ 1827 h 2119"/>
                <a:gd name="T56" fmla="*/ 222 w 943"/>
                <a:gd name="T57" fmla="*/ 1902 h 2119"/>
                <a:gd name="T58" fmla="*/ 284 w 943"/>
                <a:gd name="T59" fmla="*/ 1951 h 2119"/>
                <a:gd name="T60" fmla="*/ 359 w 943"/>
                <a:gd name="T61" fmla="*/ 2044 h 2119"/>
                <a:gd name="T62" fmla="*/ 408 w 943"/>
                <a:gd name="T63" fmla="*/ 2119 h 2119"/>
                <a:gd name="T64" fmla="*/ 489 w 943"/>
                <a:gd name="T65" fmla="*/ 2069 h 2119"/>
                <a:gd name="T66" fmla="*/ 477 w 943"/>
                <a:gd name="T67" fmla="*/ 1989 h 2119"/>
                <a:gd name="T68" fmla="*/ 489 w 943"/>
                <a:gd name="T69" fmla="*/ 1957 h 2119"/>
                <a:gd name="T70" fmla="*/ 514 w 943"/>
                <a:gd name="T71" fmla="*/ 1914 h 2119"/>
                <a:gd name="T72" fmla="*/ 595 w 943"/>
                <a:gd name="T73" fmla="*/ 1827 h 2119"/>
                <a:gd name="T74" fmla="*/ 676 w 943"/>
                <a:gd name="T75" fmla="*/ 1765 h 2119"/>
                <a:gd name="T76" fmla="*/ 756 w 943"/>
                <a:gd name="T77" fmla="*/ 1740 h 2119"/>
                <a:gd name="T78" fmla="*/ 844 w 943"/>
                <a:gd name="T79" fmla="*/ 1684 h 2119"/>
                <a:gd name="T80" fmla="*/ 862 w 943"/>
                <a:gd name="T81" fmla="*/ 1547 h 2119"/>
                <a:gd name="T82" fmla="*/ 887 w 943"/>
                <a:gd name="T83" fmla="*/ 1411 h 2119"/>
                <a:gd name="T84" fmla="*/ 931 w 943"/>
                <a:gd name="T85" fmla="*/ 1355 h 2119"/>
                <a:gd name="T86" fmla="*/ 844 w 943"/>
                <a:gd name="T87" fmla="*/ 1243 h 2119"/>
                <a:gd name="T88" fmla="*/ 800 w 943"/>
                <a:gd name="T89" fmla="*/ 1193 h 2119"/>
                <a:gd name="T90" fmla="*/ 756 w 943"/>
                <a:gd name="T91" fmla="*/ 1125 h 2119"/>
                <a:gd name="T92" fmla="*/ 756 w 943"/>
                <a:gd name="T93" fmla="*/ 913 h 2119"/>
                <a:gd name="T94" fmla="*/ 788 w 943"/>
                <a:gd name="T95" fmla="*/ 876 h 2119"/>
                <a:gd name="T96" fmla="*/ 812 w 943"/>
                <a:gd name="T97" fmla="*/ 795 h 2119"/>
                <a:gd name="T98" fmla="*/ 850 w 943"/>
                <a:gd name="T99" fmla="*/ 746 h 2119"/>
                <a:gd name="T100" fmla="*/ 812 w 943"/>
                <a:gd name="T101" fmla="*/ 715 h 2119"/>
                <a:gd name="T102" fmla="*/ 750 w 943"/>
                <a:gd name="T103" fmla="*/ 565 h 2119"/>
                <a:gd name="T104" fmla="*/ 719 w 943"/>
                <a:gd name="T105" fmla="*/ 516 h 2119"/>
                <a:gd name="T106" fmla="*/ 688 w 943"/>
                <a:gd name="T107" fmla="*/ 466 h 2119"/>
                <a:gd name="T108" fmla="*/ 607 w 943"/>
                <a:gd name="T109" fmla="*/ 416 h 2119"/>
                <a:gd name="T110" fmla="*/ 669 w 943"/>
                <a:gd name="T111" fmla="*/ 329 h 2119"/>
                <a:gd name="T112" fmla="*/ 719 w 943"/>
                <a:gd name="T113" fmla="*/ 273 h 2119"/>
                <a:gd name="T114" fmla="*/ 719 w 943"/>
                <a:gd name="T115" fmla="*/ 174 h 2119"/>
                <a:gd name="T116" fmla="*/ 775 w 943"/>
                <a:gd name="T117" fmla="*/ 93 h 2119"/>
                <a:gd name="T118" fmla="*/ 732 w 943"/>
                <a:gd name="T119" fmla="*/ 43 h 2119"/>
                <a:gd name="connsiteX0" fmla="*/ 7593 w 9722"/>
                <a:gd name="connsiteY0" fmla="*/ 209 h 10006"/>
                <a:gd name="connsiteX1" fmla="*/ 6003 w 9722"/>
                <a:gd name="connsiteY1" fmla="*/ 63 h 10006"/>
                <a:gd name="connsiteX2" fmla="*/ 5080 w 9722"/>
                <a:gd name="connsiteY2" fmla="*/ 6 h 10006"/>
                <a:gd name="connsiteX3" fmla="*/ 4492 w 9722"/>
                <a:gd name="connsiteY3" fmla="*/ 229 h 10006"/>
                <a:gd name="connsiteX4" fmla="*/ 3893 w 9722"/>
                <a:gd name="connsiteY4" fmla="*/ 884 h 10006"/>
                <a:gd name="connsiteX5" fmla="*/ 3235 w 9722"/>
                <a:gd name="connsiteY5" fmla="*/ 1238 h 10006"/>
                <a:gd name="connsiteX6" fmla="*/ 2450 w 9722"/>
                <a:gd name="connsiteY6" fmla="*/ 1677 h 10006"/>
                <a:gd name="connsiteX7" fmla="*/ 2779 w 9722"/>
                <a:gd name="connsiteY7" fmla="*/ 1738 h 10006"/>
                <a:gd name="connsiteX8" fmla="*/ 3235 w 9722"/>
                <a:gd name="connsiteY8" fmla="*/ 1766 h 10006"/>
                <a:gd name="connsiteX9" fmla="*/ 2249 w 9722"/>
                <a:gd name="connsiteY9" fmla="*/ 2323 h 10006"/>
                <a:gd name="connsiteX10" fmla="*/ 1591 w 9722"/>
                <a:gd name="connsiteY10" fmla="*/ 2616 h 10006"/>
                <a:gd name="connsiteX11" fmla="*/ 2715 w 9722"/>
                <a:gd name="connsiteY11" fmla="*/ 2970 h 10006"/>
                <a:gd name="connsiteX12" fmla="*/ 3108 w 9722"/>
                <a:gd name="connsiteY12" fmla="*/ 3319 h 10006"/>
                <a:gd name="connsiteX13" fmla="*/ 3171 w 9722"/>
                <a:gd name="connsiteY13" fmla="*/ 3819 h 10006"/>
                <a:gd name="connsiteX14" fmla="*/ 2715 w 9722"/>
                <a:gd name="connsiteY14" fmla="*/ 3847 h 10006"/>
                <a:gd name="connsiteX15" fmla="*/ 1188 w 9722"/>
                <a:gd name="connsiteY15" fmla="*/ 4201 h 10006"/>
                <a:gd name="connsiteX16" fmla="*/ 531 w 9722"/>
                <a:gd name="connsiteY16" fmla="*/ 4258 h 10006"/>
                <a:gd name="connsiteX17" fmla="*/ 139 w 9722"/>
                <a:gd name="connsiteY17" fmla="*/ 4315 h 10006"/>
                <a:gd name="connsiteX18" fmla="*/ 732 w 9722"/>
                <a:gd name="connsiteY18" fmla="*/ 4433 h 10006"/>
                <a:gd name="connsiteX19" fmla="*/ 860 w 9722"/>
                <a:gd name="connsiteY19" fmla="*/ 4843 h 10006"/>
                <a:gd name="connsiteX20" fmla="*/ 732 w 9722"/>
                <a:gd name="connsiteY20" fmla="*/ 5343 h 10006"/>
                <a:gd name="connsiteX21" fmla="*/ 75 w 9722"/>
                <a:gd name="connsiteY21" fmla="*/ 6136 h 10006"/>
                <a:gd name="connsiteX22" fmla="*/ 467 w 9722"/>
                <a:gd name="connsiteY22" fmla="*/ 6485 h 10006"/>
                <a:gd name="connsiteX23" fmla="*/ 404 w 9722"/>
                <a:gd name="connsiteY23" fmla="*/ 6811 h 10006"/>
                <a:gd name="connsiteX24" fmla="*/ 732 w 9722"/>
                <a:gd name="connsiteY24" fmla="*/ 7453 h 10006"/>
                <a:gd name="connsiteX25" fmla="*/ 860 w 9722"/>
                <a:gd name="connsiteY25" fmla="*/ 7750 h 10006"/>
                <a:gd name="connsiteX26" fmla="*/ 1061 w 9722"/>
                <a:gd name="connsiteY26" fmla="*/ 8010 h 10006"/>
                <a:gd name="connsiteX27" fmla="*/ 1528 w 9722"/>
                <a:gd name="connsiteY27" fmla="*/ 8628 h 10006"/>
                <a:gd name="connsiteX28" fmla="*/ 2185 w 9722"/>
                <a:gd name="connsiteY28" fmla="*/ 8982 h 10006"/>
                <a:gd name="connsiteX29" fmla="*/ 2843 w 9722"/>
                <a:gd name="connsiteY29" fmla="*/ 9213 h 10006"/>
                <a:gd name="connsiteX30" fmla="*/ 3638 w 9722"/>
                <a:gd name="connsiteY30" fmla="*/ 9652 h 10006"/>
                <a:gd name="connsiteX31" fmla="*/ 4158 w 9722"/>
                <a:gd name="connsiteY31" fmla="*/ 10006 h 10006"/>
                <a:gd name="connsiteX32" fmla="*/ 5017 w 9722"/>
                <a:gd name="connsiteY32" fmla="*/ 9770 h 10006"/>
                <a:gd name="connsiteX33" fmla="*/ 4889 w 9722"/>
                <a:gd name="connsiteY33" fmla="*/ 9393 h 10006"/>
                <a:gd name="connsiteX34" fmla="*/ 5017 w 9722"/>
                <a:gd name="connsiteY34" fmla="*/ 9241 h 10006"/>
                <a:gd name="connsiteX35" fmla="*/ 5282 w 9722"/>
                <a:gd name="connsiteY35" fmla="*/ 9039 h 10006"/>
                <a:gd name="connsiteX36" fmla="*/ 6141 w 9722"/>
                <a:gd name="connsiteY36" fmla="*/ 8628 h 10006"/>
                <a:gd name="connsiteX37" fmla="*/ 7000 w 9722"/>
                <a:gd name="connsiteY37" fmla="*/ 8335 h 10006"/>
                <a:gd name="connsiteX38" fmla="*/ 7848 w 9722"/>
                <a:gd name="connsiteY38" fmla="*/ 8217 h 10006"/>
                <a:gd name="connsiteX39" fmla="*/ 8781 w 9722"/>
                <a:gd name="connsiteY39" fmla="*/ 7953 h 10006"/>
                <a:gd name="connsiteX40" fmla="*/ 8972 w 9722"/>
                <a:gd name="connsiteY40" fmla="*/ 7307 h 10006"/>
                <a:gd name="connsiteX41" fmla="*/ 9237 w 9722"/>
                <a:gd name="connsiteY41" fmla="*/ 6665 h 10006"/>
                <a:gd name="connsiteX42" fmla="*/ 9704 w 9722"/>
                <a:gd name="connsiteY42" fmla="*/ 6401 h 10006"/>
                <a:gd name="connsiteX43" fmla="*/ 8781 w 9722"/>
                <a:gd name="connsiteY43" fmla="*/ 5872 h 10006"/>
                <a:gd name="connsiteX44" fmla="*/ 8315 w 9722"/>
                <a:gd name="connsiteY44" fmla="*/ 5636 h 10006"/>
                <a:gd name="connsiteX45" fmla="*/ 7848 w 9722"/>
                <a:gd name="connsiteY45" fmla="*/ 5315 h 10006"/>
                <a:gd name="connsiteX46" fmla="*/ 7848 w 9722"/>
                <a:gd name="connsiteY46" fmla="*/ 4315 h 10006"/>
                <a:gd name="connsiteX47" fmla="*/ 8187 w 9722"/>
                <a:gd name="connsiteY47" fmla="*/ 4140 h 10006"/>
                <a:gd name="connsiteX48" fmla="*/ 8442 w 9722"/>
                <a:gd name="connsiteY48" fmla="*/ 3758 h 10006"/>
                <a:gd name="connsiteX49" fmla="*/ 8845 w 9722"/>
                <a:gd name="connsiteY49" fmla="*/ 3527 h 10006"/>
                <a:gd name="connsiteX50" fmla="*/ 8442 w 9722"/>
                <a:gd name="connsiteY50" fmla="*/ 3380 h 10006"/>
                <a:gd name="connsiteX51" fmla="*/ 7784 w 9722"/>
                <a:gd name="connsiteY51" fmla="*/ 2672 h 10006"/>
                <a:gd name="connsiteX52" fmla="*/ 7456 w 9722"/>
                <a:gd name="connsiteY52" fmla="*/ 2441 h 10006"/>
                <a:gd name="connsiteX53" fmla="*/ 7127 w 9722"/>
                <a:gd name="connsiteY53" fmla="*/ 2205 h 10006"/>
                <a:gd name="connsiteX54" fmla="*/ 6268 w 9722"/>
                <a:gd name="connsiteY54" fmla="*/ 1969 h 10006"/>
                <a:gd name="connsiteX55" fmla="*/ 6925 w 9722"/>
                <a:gd name="connsiteY55" fmla="*/ 1559 h 10006"/>
                <a:gd name="connsiteX56" fmla="*/ 7456 w 9722"/>
                <a:gd name="connsiteY56" fmla="*/ 1294 h 10006"/>
                <a:gd name="connsiteX57" fmla="*/ 7456 w 9722"/>
                <a:gd name="connsiteY57" fmla="*/ 827 h 10006"/>
                <a:gd name="connsiteX58" fmla="*/ 8049 w 9722"/>
                <a:gd name="connsiteY58" fmla="*/ 445 h 10006"/>
                <a:gd name="connsiteX59" fmla="*/ 7593 w 9722"/>
                <a:gd name="connsiteY59" fmla="*/ 209 h 10006"/>
                <a:gd name="connsiteX0" fmla="*/ 7810 w 10000"/>
                <a:gd name="connsiteY0" fmla="*/ 209 h 10000"/>
                <a:gd name="connsiteX1" fmla="*/ 6175 w 10000"/>
                <a:gd name="connsiteY1" fmla="*/ 63 h 10000"/>
                <a:gd name="connsiteX2" fmla="*/ 5225 w 10000"/>
                <a:gd name="connsiteY2" fmla="*/ 6 h 10000"/>
                <a:gd name="connsiteX3" fmla="*/ 4620 w 10000"/>
                <a:gd name="connsiteY3" fmla="*/ 229 h 10000"/>
                <a:gd name="connsiteX4" fmla="*/ 4004 w 10000"/>
                <a:gd name="connsiteY4" fmla="*/ 883 h 10000"/>
                <a:gd name="connsiteX5" fmla="*/ 3328 w 10000"/>
                <a:gd name="connsiteY5" fmla="*/ 1237 h 10000"/>
                <a:gd name="connsiteX6" fmla="*/ 2520 w 10000"/>
                <a:gd name="connsiteY6" fmla="*/ 1676 h 10000"/>
                <a:gd name="connsiteX7" fmla="*/ 2858 w 10000"/>
                <a:gd name="connsiteY7" fmla="*/ 1737 h 10000"/>
                <a:gd name="connsiteX8" fmla="*/ 3328 w 10000"/>
                <a:gd name="connsiteY8" fmla="*/ 1765 h 10000"/>
                <a:gd name="connsiteX9" fmla="*/ 2313 w 10000"/>
                <a:gd name="connsiteY9" fmla="*/ 2322 h 10000"/>
                <a:gd name="connsiteX10" fmla="*/ 1636 w 10000"/>
                <a:gd name="connsiteY10" fmla="*/ 2614 h 10000"/>
                <a:gd name="connsiteX11" fmla="*/ 2793 w 10000"/>
                <a:gd name="connsiteY11" fmla="*/ 2968 h 10000"/>
                <a:gd name="connsiteX12" fmla="*/ 3197 w 10000"/>
                <a:gd name="connsiteY12" fmla="*/ 3317 h 10000"/>
                <a:gd name="connsiteX13" fmla="*/ 3262 w 10000"/>
                <a:gd name="connsiteY13" fmla="*/ 3817 h 10000"/>
                <a:gd name="connsiteX14" fmla="*/ 2793 w 10000"/>
                <a:gd name="connsiteY14" fmla="*/ 3845 h 10000"/>
                <a:gd name="connsiteX15" fmla="*/ 1222 w 10000"/>
                <a:gd name="connsiteY15" fmla="*/ 4198 h 10000"/>
                <a:gd name="connsiteX16" fmla="*/ 546 w 10000"/>
                <a:gd name="connsiteY16" fmla="*/ 4255 h 10000"/>
                <a:gd name="connsiteX17" fmla="*/ 143 w 10000"/>
                <a:gd name="connsiteY17" fmla="*/ 4312 h 10000"/>
                <a:gd name="connsiteX18" fmla="*/ 753 w 10000"/>
                <a:gd name="connsiteY18" fmla="*/ 4430 h 10000"/>
                <a:gd name="connsiteX19" fmla="*/ 885 w 10000"/>
                <a:gd name="connsiteY19" fmla="*/ 4840 h 10000"/>
                <a:gd name="connsiteX20" fmla="*/ 753 w 10000"/>
                <a:gd name="connsiteY20" fmla="*/ 5340 h 10000"/>
                <a:gd name="connsiteX21" fmla="*/ 77 w 10000"/>
                <a:gd name="connsiteY21" fmla="*/ 6132 h 10000"/>
                <a:gd name="connsiteX22" fmla="*/ 480 w 10000"/>
                <a:gd name="connsiteY22" fmla="*/ 6481 h 10000"/>
                <a:gd name="connsiteX23" fmla="*/ 416 w 10000"/>
                <a:gd name="connsiteY23" fmla="*/ 6807 h 10000"/>
                <a:gd name="connsiteX24" fmla="*/ 753 w 10000"/>
                <a:gd name="connsiteY24" fmla="*/ 7449 h 10000"/>
                <a:gd name="connsiteX25" fmla="*/ 885 w 10000"/>
                <a:gd name="connsiteY25" fmla="*/ 7745 h 10000"/>
                <a:gd name="connsiteX26" fmla="*/ 1091 w 10000"/>
                <a:gd name="connsiteY26" fmla="*/ 8005 h 10000"/>
                <a:gd name="connsiteX27" fmla="*/ 1572 w 10000"/>
                <a:gd name="connsiteY27" fmla="*/ 8623 h 10000"/>
                <a:gd name="connsiteX28" fmla="*/ 2247 w 10000"/>
                <a:gd name="connsiteY28" fmla="*/ 8977 h 10000"/>
                <a:gd name="connsiteX29" fmla="*/ 2924 w 10000"/>
                <a:gd name="connsiteY29" fmla="*/ 9207 h 10000"/>
                <a:gd name="connsiteX30" fmla="*/ 3742 w 10000"/>
                <a:gd name="connsiteY30" fmla="*/ 9646 h 10000"/>
                <a:gd name="connsiteX31" fmla="*/ 4277 w 10000"/>
                <a:gd name="connsiteY31" fmla="*/ 10000 h 10000"/>
                <a:gd name="connsiteX32" fmla="*/ 5160 w 10000"/>
                <a:gd name="connsiteY32" fmla="*/ 9764 h 10000"/>
                <a:gd name="connsiteX33" fmla="*/ 5029 w 10000"/>
                <a:gd name="connsiteY33" fmla="*/ 9387 h 10000"/>
                <a:gd name="connsiteX34" fmla="*/ 5160 w 10000"/>
                <a:gd name="connsiteY34" fmla="*/ 9235 h 10000"/>
                <a:gd name="connsiteX35" fmla="*/ 5433 w 10000"/>
                <a:gd name="connsiteY35" fmla="*/ 9034 h 10000"/>
                <a:gd name="connsiteX36" fmla="*/ 6317 w 10000"/>
                <a:gd name="connsiteY36" fmla="*/ 8623 h 10000"/>
                <a:gd name="connsiteX37" fmla="*/ 7200 w 10000"/>
                <a:gd name="connsiteY37" fmla="*/ 8330 h 10000"/>
                <a:gd name="connsiteX38" fmla="*/ 8072 w 10000"/>
                <a:gd name="connsiteY38" fmla="*/ 8212 h 10000"/>
                <a:gd name="connsiteX39" fmla="*/ 9032 w 10000"/>
                <a:gd name="connsiteY39" fmla="*/ 7948 h 10000"/>
                <a:gd name="connsiteX40" fmla="*/ 9229 w 10000"/>
                <a:gd name="connsiteY40" fmla="*/ 7303 h 10000"/>
                <a:gd name="connsiteX41" fmla="*/ 9501 w 10000"/>
                <a:gd name="connsiteY41" fmla="*/ 6661 h 10000"/>
                <a:gd name="connsiteX42" fmla="*/ 9981 w 10000"/>
                <a:gd name="connsiteY42" fmla="*/ 6397 h 10000"/>
                <a:gd name="connsiteX43" fmla="*/ 9032 w 10000"/>
                <a:gd name="connsiteY43" fmla="*/ 5868 h 10000"/>
                <a:gd name="connsiteX44" fmla="*/ 8553 w 10000"/>
                <a:gd name="connsiteY44" fmla="*/ 5633 h 10000"/>
                <a:gd name="connsiteX45" fmla="*/ 8072 w 10000"/>
                <a:gd name="connsiteY45" fmla="*/ 5312 h 10000"/>
                <a:gd name="connsiteX46" fmla="*/ 8072 w 10000"/>
                <a:gd name="connsiteY46" fmla="*/ 4312 h 10000"/>
                <a:gd name="connsiteX47" fmla="*/ 8421 w 10000"/>
                <a:gd name="connsiteY47" fmla="*/ 4138 h 10000"/>
                <a:gd name="connsiteX48" fmla="*/ 8683 w 10000"/>
                <a:gd name="connsiteY48" fmla="*/ 3756 h 10000"/>
                <a:gd name="connsiteX49" fmla="*/ 9098 w 10000"/>
                <a:gd name="connsiteY49" fmla="*/ 3525 h 10000"/>
                <a:gd name="connsiteX50" fmla="*/ 8683 w 10000"/>
                <a:gd name="connsiteY50" fmla="*/ 3378 h 10000"/>
                <a:gd name="connsiteX51" fmla="*/ 8007 w 10000"/>
                <a:gd name="connsiteY51" fmla="*/ 2670 h 10000"/>
                <a:gd name="connsiteX52" fmla="*/ 7669 w 10000"/>
                <a:gd name="connsiteY52" fmla="*/ 2440 h 10000"/>
                <a:gd name="connsiteX53" fmla="*/ 7331 w 10000"/>
                <a:gd name="connsiteY53" fmla="*/ 2204 h 10000"/>
                <a:gd name="connsiteX54" fmla="*/ 6447 w 10000"/>
                <a:gd name="connsiteY54" fmla="*/ 1968 h 10000"/>
                <a:gd name="connsiteX55" fmla="*/ 7123 w 10000"/>
                <a:gd name="connsiteY55" fmla="*/ 1558 h 10000"/>
                <a:gd name="connsiteX56" fmla="*/ 7669 w 10000"/>
                <a:gd name="connsiteY56" fmla="*/ 1293 h 10000"/>
                <a:gd name="connsiteX57" fmla="*/ 7669 w 10000"/>
                <a:gd name="connsiteY57" fmla="*/ 827 h 10000"/>
                <a:gd name="connsiteX58" fmla="*/ 8279 w 10000"/>
                <a:gd name="connsiteY58" fmla="*/ 445 h 10000"/>
                <a:gd name="connsiteX59" fmla="*/ 7810 w 10000"/>
                <a:gd name="connsiteY59" fmla="*/ 209 h 10000"/>
                <a:gd name="connsiteX0" fmla="*/ 7810 w 10000"/>
                <a:gd name="connsiteY0" fmla="*/ 209 h 10000"/>
                <a:gd name="connsiteX1" fmla="*/ 6175 w 10000"/>
                <a:gd name="connsiteY1" fmla="*/ 63 h 10000"/>
                <a:gd name="connsiteX2" fmla="*/ 5225 w 10000"/>
                <a:gd name="connsiteY2" fmla="*/ 6 h 10000"/>
                <a:gd name="connsiteX3" fmla="*/ 4620 w 10000"/>
                <a:gd name="connsiteY3" fmla="*/ 229 h 10000"/>
                <a:gd name="connsiteX4" fmla="*/ 4004 w 10000"/>
                <a:gd name="connsiteY4" fmla="*/ 883 h 10000"/>
                <a:gd name="connsiteX5" fmla="*/ 3328 w 10000"/>
                <a:gd name="connsiteY5" fmla="*/ 1237 h 10000"/>
                <a:gd name="connsiteX6" fmla="*/ 2520 w 10000"/>
                <a:gd name="connsiteY6" fmla="*/ 1676 h 10000"/>
                <a:gd name="connsiteX7" fmla="*/ 2858 w 10000"/>
                <a:gd name="connsiteY7" fmla="*/ 1737 h 10000"/>
                <a:gd name="connsiteX8" fmla="*/ 3328 w 10000"/>
                <a:gd name="connsiteY8" fmla="*/ 1765 h 10000"/>
                <a:gd name="connsiteX9" fmla="*/ 2313 w 10000"/>
                <a:gd name="connsiteY9" fmla="*/ 2322 h 10000"/>
                <a:gd name="connsiteX10" fmla="*/ 1636 w 10000"/>
                <a:gd name="connsiteY10" fmla="*/ 2614 h 10000"/>
                <a:gd name="connsiteX11" fmla="*/ 2793 w 10000"/>
                <a:gd name="connsiteY11" fmla="*/ 2968 h 10000"/>
                <a:gd name="connsiteX12" fmla="*/ 3197 w 10000"/>
                <a:gd name="connsiteY12" fmla="*/ 3317 h 10000"/>
                <a:gd name="connsiteX13" fmla="*/ 3262 w 10000"/>
                <a:gd name="connsiteY13" fmla="*/ 3817 h 10000"/>
                <a:gd name="connsiteX14" fmla="*/ 2793 w 10000"/>
                <a:gd name="connsiteY14" fmla="*/ 3845 h 10000"/>
                <a:gd name="connsiteX15" fmla="*/ 1222 w 10000"/>
                <a:gd name="connsiteY15" fmla="*/ 4198 h 10000"/>
                <a:gd name="connsiteX16" fmla="*/ 546 w 10000"/>
                <a:gd name="connsiteY16" fmla="*/ 4255 h 10000"/>
                <a:gd name="connsiteX17" fmla="*/ 143 w 10000"/>
                <a:gd name="connsiteY17" fmla="*/ 4312 h 10000"/>
                <a:gd name="connsiteX18" fmla="*/ 753 w 10000"/>
                <a:gd name="connsiteY18" fmla="*/ 4430 h 10000"/>
                <a:gd name="connsiteX19" fmla="*/ 885 w 10000"/>
                <a:gd name="connsiteY19" fmla="*/ 4840 h 10000"/>
                <a:gd name="connsiteX20" fmla="*/ 753 w 10000"/>
                <a:gd name="connsiteY20" fmla="*/ 5340 h 10000"/>
                <a:gd name="connsiteX21" fmla="*/ 77 w 10000"/>
                <a:gd name="connsiteY21" fmla="*/ 6132 h 10000"/>
                <a:gd name="connsiteX22" fmla="*/ 480 w 10000"/>
                <a:gd name="connsiteY22" fmla="*/ 6481 h 10000"/>
                <a:gd name="connsiteX23" fmla="*/ 416 w 10000"/>
                <a:gd name="connsiteY23" fmla="*/ 6807 h 10000"/>
                <a:gd name="connsiteX24" fmla="*/ 753 w 10000"/>
                <a:gd name="connsiteY24" fmla="*/ 7449 h 10000"/>
                <a:gd name="connsiteX25" fmla="*/ 885 w 10000"/>
                <a:gd name="connsiteY25" fmla="*/ 7745 h 10000"/>
                <a:gd name="connsiteX26" fmla="*/ 1091 w 10000"/>
                <a:gd name="connsiteY26" fmla="*/ 8005 h 10000"/>
                <a:gd name="connsiteX27" fmla="*/ 1572 w 10000"/>
                <a:gd name="connsiteY27" fmla="*/ 8623 h 10000"/>
                <a:gd name="connsiteX28" fmla="*/ 2247 w 10000"/>
                <a:gd name="connsiteY28" fmla="*/ 8977 h 10000"/>
                <a:gd name="connsiteX29" fmla="*/ 2924 w 10000"/>
                <a:gd name="connsiteY29" fmla="*/ 9207 h 10000"/>
                <a:gd name="connsiteX30" fmla="*/ 3742 w 10000"/>
                <a:gd name="connsiteY30" fmla="*/ 9646 h 10000"/>
                <a:gd name="connsiteX31" fmla="*/ 4277 w 10000"/>
                <a:gd name="connsiteY31" fmla="*/ 10000 h 10000"/>
                <a:gd name="connsiteX32" fmla="*/ 5160 w 10000"/>
                <a:gd name="connsiteY32" fmla="*/ 9764 h 10000"/>
                <a:gd name="connsiteX33" fmla="*/ 5029 w 10000"/>
                <a:gd name="connsiteY33" fmla="*/ 9387 h 10000"/>
                <a:gd name="connsiteX34" fmla="*/ 5160 w 10000"/>
                <a:gd name="connsiteY34" fmla="*/ 9235 h 10000"/>
                <a:gd name="connsiteX35" fmla="*/ 5433 w 10000"/>
                <a:gd name="connsiteY35" fmla="*/ 9034 h 10000"/>
                <a:gd name="connsiteX36" fmla="*/ 6317 w 10000"/>
                <a:gd name="connsiteY36" fmla="*/ 8623 h 10000"/>
                <a:gd name="connsiteX37" fmla="*/ 7200 w 10000"/>
                <a:gd name="connsiteY37" fmla="*/ 8330 h 10000"/>
                <a:gd name="connsiteX38" fmla="*/ 8072 w 10000"/>
                <a:gd name="connsiteY38" fmla="*/ 8212 h 10000"/>
                <a:gd name="connsiteX39" fmla="*/ 9032 w 10000"/>
                <a:gd name="connsiteY39" fmla="*/ 7948 h 10000"/>
                <a:gd name="connsiteX40" fmla="*/ 9229 w 10000"/>
                <a:gd name="connsiteY40" fmla="*/ 7303 h 10000"/>
                <a:gd name="connsiteX41" fmla="*/ 9501 w 10000"/>
                <a:gd name="connsiteY41" fmla="*/ 6661 h 10000"/>
                <a:gd name="connsiteX42" fmla="*/ 9981 w 10000"/>
                <a:gd name="connsiteY42" fmla="*/ 6397 h 10000"/>
                <a:gd name="connsiteX43" fmla="*/ 9032 w 10000"/>
                <a:gd name="connsiteY43" fmla="*/ 5868 h 10000"/>
                <a:gd name="connsiteX44" fmla="*/ 8553 w 10000"/>
                <a:gd name="connsiteY44" fmla="*/ 5633 h 10000"/>
                <a:gd name="connsiteX45" fmla="*/ 8072 w 10000"/>
                <a:gd name="connsiteY45" fmla="*/ 5312 h 10000"/>
                <a:gd name="connsiteX46" fmla="*/ 8072 w 10000"/>
                <a:gd name="connsiteY46" fmla="*/ 4312 h 10000"/>
                <a:gd name="connsiteX47" fmla="*/ 8421 w 10000"/>
                <a:gd name="connsiteY47" fmla="*/ 4138 h 10000"/>
                <a:gd name="connsiteX48" fmla="*/ 8683 w 10000"/>
                <a:gd name="connsiteY48" fmla="*/ 3756 h 10000"/>
                <a:gd name="connsiteX49" fmla="*/ 9098 w 10000"/>
                <a:gd name="connsiteY49" fmla="*/ 3525 h 10000"/>
                <a:gd name="connsiteX50" fmla="*/ 8683 w 10000"/>
                <a:gd name="connsiteY50" fmla="*/ 3378 h 10000"/>
                <a:gd name="connsiteX51" fmla="*/ 8007 w 10000"/>
                <a:gd name="connsiteY51" fmla="*/ 2670 h 10000"/>
                <a:gd name="connsiteX52" fmla="*/ 7669 w 10000"/>
                <a:gd name="connsiteY52" fmla="*/ 2440 h 10000"/>
                <a:gd name="connsiteX53" fmla="*/ 7331 w 10000"/>
                <a:gd name="connsiteY53" fmla="*/ 2204 h 10000"/>
                <a:gd name="connsiteX54" fmla="*/ 6447 w 10000"/>
                <a:gd name="connsiteY54" fmla="*/ 1968 h 10000"/>
                <a:gd name="connsiteX55" fmla="*/ 7123 w 10000"/>
                <a:gd name="connsiteY55" fmla="*/ 1558 h 10000"/>
                <a:gd name="connsiteX56" fmla="*/ 7669 w 10000"/>
                <a:gd name="connsiteY56" fmla="*/ 1293 h 10000"/>
                <a:gd name="connsiteX57" fmla="*/ 7669 w 10000"/>
                <a:gd name="connsiteY57" fmla="*/ 827 h 10000"/>
                <a:gd name="connsiteX58" fmla="*/ 8279 w 10000"/>
                <a:gd name="connsiteY58" fmla="*/ 445 h 10000"/>
                <a:gd name="connsiteX59" fmla="*/ 7810 w 10000"/>
                <a:gd name="connsiteY59" fmla="*/ 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7810" y="209"/>
                  </a:moveTo>
                  <a:cubicBezTo>
                    <a:pt x="7265" y="133"/>
                    <a:pt x="6741" y="96"/>
                    <a:pt x="6175" y="63"/>
                  </a:cubicBezTo>
                  <a:cubicBezTo>
                    <a:pt x="5858" y="44"/>
                    <a:pt x="5484" y="-22"/>
                    <a:pt x="5225" y="6"/>
                  </a:cubicBezTo>
                  <a:cubicBezTo>
                    <a:pt x="4966" y="34"/>
                    <a:pt x="4497" y="6"/>
                    <a:pt x="4620" y="229"/>
                  </a:cubicBezTo>
                  <a:cubicBezTo>
                    <a:pt x="4686" y="718"/>
                    <a:pt x="4353" y="662"/>
                    <a:pt x="4004" y="883"/>
                  </a:cubicBezTo>
                  <a:cubicBezTo>
                    <a:pt x="3938" y="991"/>
                    <a:pt x="3557" y="1166"/>
                    <a:pt x="3328" y="1237"/>
                  </a:cubicBezTo>
                  <a:cubicBezTo>
                    <a:pt x="2793" y="1326"/>
                    <a:pt x="3033" y="1600"/>
                    <a:pt x="2520" y="1676"/>
                  </a:cubicBezTo>
                  <a:cubicBezTo>
                    <a:pt x="2629" y="1694"/>
                    <a:pt x="2738" y="1728"/>
                    <a:pt x="2858" y="1737"/>
                  </a:cubicBezTo>
                  <a:cubicBezTo>
                    <a:pt x="3012" y="1756"/>
                    <a:pt x="3262" y="1704"/>
                    <a:pt x="3328" y="1765"/>
                  </a:cubicBezTo>
                  <a:cubicBezTo>
                    <a:pt x="3262" y="2232"/>
                    <a:pt x="2738" y="2275"/>
                    <a:pt x="2313" y="2322"/>
                  </a:cubicBezTo>
                  <a:cubicBezTo>
                    <a:pt x="2150" y="2431"/>
                    <a:pt x="1768" y="2294"/>
                    <a:pt x="1636" y="2614"/>
                  </a:cubicBezTo>
                  <a:cubicBezTo>
                    <a:pt x="1746" y="2821"/>
                    <a:pt x="2401" y="2859"/>
                    <a:pt x="2793" y="2968"/>
                  </a:cubicBezTo>
                  <a:cubicBezTo>
                    <a:pt x="2967" y="3081"/>
                    <a:pt x="3012" y="3199"/>
                    <a:pt x="3197" y="3317"/>
                  </a:cubicBezTo>
                  <a:cubicBezTo>
                    <a:pt x="3055" y="3609"/>
                    <a:pt x="3262" y="3609"/>
                    <a:pt x="3262" y="3817"/>
                  </a:cubicBezTo>
                  <a:cubicBezTo>
                    <a:pt x="3175" y="3874"/>
                    <a:pt x="2946" y="3836"/>
                    <a:pt x="2793" y="3845"/>
                  </a:cubicBezTo>
                  <a:cubicBezTo>
                    <a:pt x="1975" y="4020"/>
                    <a:pt x="1909" y="4129"/>
                    <a:pt x="1222" y="4198"/>
                  </a:cubicBezTo>
                  <a:cubicBezTo>
                    <a:pt x="753" y="4246"/>
                    <a:pt x="939" y="4208"/>
                    <a:pt x="546" y="4255"/>
                  </a:cubicBezTo>
                  <a:lnTo>
                    <a:pt x="143" y="4312"/>
                  </a:lnTo>
                  <a:cubicBezTo>
                    <a:pt x="546" y="4373"/>
                    <a:pt x="437" y="4255"/>
                    <a:pt x="753" y="4430"/>
                  </a:cubicBezTo>
                  <a:cubicBezTo>
                    <a:pt x="667" y="4600"/>
                    <a:pt x="753" y="4675"/>
                    <a:pt x="885" y="4840"/>
                  </a:cubicBezTo>
                  <a:cubicBezTo>
                    <a:pt x="862" y="4958"/>
                    <a:pt x="885" y="5123"/>
                    <a:pt x="753" y="5340"/>
                  </a:cubicBezTo>
                  <a:cubicBezTo>
                    <a:pt x="622" y="5567"/>
                    <a:pt x="644" y="5977"/>
                    <a:pt x="77" y="6132"/>
                  </a:cubicBezTo>
                  <a:cubicBezTo>
                    <a:pt x="-174" y="6297"/>
                    <a:pt x="252" y="6335"/>
                    <a:pt x="480" y="6481"/>
                  </a:cubicBezTo>
                  <a:cubicBezTo>
                    <a:pt x="525" y="6515"/>
                    <a:pt x="416" y="6807"/>
                    <a:pt x="416" y="6807"/>
                  </a:cubicBezTo>
                  <a:cubicBezTo>
                    <a:pt x="622" y="7071"/>
                    <a:pt x="688" y="7218"/>
                    <a:pt x="753" y="7449"/>
                  </a:cubicBezTo>
                  <a:cubicBezTo>
                    <a:pt x="776" y="7585"/>
                    <a:pt x="840" y="7608"/>
                    <a:pt x="885" y="7745"/>
                  </a:cubicBezTo>
                  <a:cubicBezTo>
                    <a:pt x="906" y="7830"/>
                    <a:pt x="1091" y="8005"/>
                    <a:pt x="1091" y="8005"/>
                  </a:cubicBezTo>
                  <a:cubicBezTo>
                    <a:pt x="1299" y="8212"/>
                    <a:pt x="1157" y="8505"/>
                    <a:pt x="1572" y="8623"/>
                  </a:cubicBezTo>
                  <a:cubicBezTo>
                    <a:pt x="1681" y="9250"/>
                    <a:pt x="1702" y="8944"/>
                    <a:pt x="2247" y="8977"/>
                  </a:cubicBezTo>
                  <a:cubicBezTo>
                    <a:pt x="2520" y="8996"/>
                    <a:pt x="2378" y="9269"/>
                    <a:pt x="2924" y="9207"/>
                  </a:cubicBezTo>
                  <a:cubicBezTo>
                    <a:pt x="3175" y="9316"/>
                    <a:pt x="3666" y="9297"/>
                    <a:pt x="3742" y="9646"/>
                  </a:cubicBezTo>
                  <a:cubicBezTo>
                    <a:pt x="3982" y="9783"/>
                    <a:pt x="3938" y="9854"/>
                    <a:pt x="4277" y="10000"/>
                  </a:cubicBezTo>
                  <a:cubicBezTo>
                    <a:pt x="4953" y="9707"/>
                    <a:pt x="4756" y="9882"/>
                    <a:pt x="5160" y="9764"/>
                  </a:cubicBezTo>
                  <a:cubicBezTo>
                    <a:pt x="5301" y="9533"/>
                    <a:pt x="5770" y="9453"/>
                    <a:pt x="5029" y="9387"/>
                  </a:cubicBezTo>
                  <a:cubicBezTo>
                    <a:pt x="5073" y="9335"/>
                    <a:pt x="5073" y="9278"/>
                    <a:pt x="5160" y="9235"/>
                  </a:cubicBezTo>
                  <a:cubicBezTo>
                    <a:pt x="5225" y="9207"/>
                    <a:pt x="5389" y="9071"/>
                    <a:pt x="5433" y="9034"/>
                  </a:cubicBezTo>
                  <a:cubicBezTo>
                    <a:pt x="5912" y="9090"/>
                    <a:pt x="6044" y="8977"/>
                    <a:pt x="6317" y="8623"/>
                  </a:cubicBezTo>
                  <a:cubicBezTo>
                    <a:pt x="6589" y="8477"/>
                    <a:pt x="6654" y="8330"/>
                    <a:pt x="7200" y="8330"/>
                  </a:cubicBezTo>
                  <a:cubicBezTo>
                    <a:pt x="7876" y="8330"/>
                    <a:pt x="7669" y="8505"/>
                    <a:pt x="8072" y="8212"/>
                  </a:cubicBezTo>
                  <a:cubicBezTo>
                    <a:pt x="8149" y="8241"/>
                    <a:pt x="8825" y="8038"/>
                    <a:pt x="9032" y="7948"/>
                  </a:cubicBezTo>
                  <a:cubicBezTo>
                    <a:pt x="9229" y="7656"/>
                    <a:pt x="8487" y="7656"/>
                    <a:pt x="9229" y="7303"/>
                  </a:cubicBezTo>
                  <a:cubicBezTo>
                    <a:pt x="9163" y="7128"/>
                    <a:pt x="9294" y="6892"/>
                    <a:pt x="9501" y="6661"/>
                  </a:cubicBezTo>
                  <a:cubicBezTo>
                    <a:pt x="9818" y="6453"/>
                    <a:pt x="9861" y="6552"/>
                    <a:pt x="9981" y="6397"/>
                  </a:cubicBezTo>
                  <a:cubicBezTo>
                    <a:pt x="10112" y="5868"/>
                    <a:pt x="9545" y="5915"/>
                    <a:pt x="9032" y="5868"/>
                  </a:cubicBezTo>
                  <a:cubicBezTo>
                    <a:pt x="8760" y="5789"/>
                    <a:pt x="8662" y="5751"/>
                    <a:pt x="8553" y="5633"/>
                  </a:cubicBezTo>
                  <a:cubicBezTo>
                    <a:pt x="8487" y="5576"/>
                    <a:pt x="8072" y="5312"/>
                    <a:pt x="8072" y="5312"/>
                  </a:cubicBezTo>
                  <a:cubicBezTo>
                    <a:pt x="8825" y="4812"/>
                    <a:pt x="8890" y="4694"/>
                    <a:pt x="8072" y="4312"/>
                  </a:cubicBezTo>
                  <a:cubicBezTo>
                    <a:pt x="8214" y="4217"/>
                    <a:pt x="8302" y="4236"/>
                    <a:pt x="8421" y="4138"/>
                  </a:cubicBezTo>
                  <a:cubicBezTo>
                    <a:pt x="8509" y="4029"/>
                    <a:pt x="8509" y="3845"/>
                    <a:pt x="8683" y="3756"/>
                  </a:cubicBezTo>
                  <a:cubicBezTo>
                    <a:pt x="8956" y="3699"/>
                    <a:pt x="8803" y="3562"/>
                    <a:pt x="9098" y="3525"/>
                  </a:cubicBezTo>
                  <a:cubicBezTo>
                    <a:pt x="9098" y="3463"/>
                    <a:pt x="8847" y="3491"/>
                    <a:pt x="8683" y="3378"/>
                  </a:cubicBezTo>
                  <a:cubicBezTo>
                    <a:pt x="8530" y="3161"/>
                    <a:pt x="7734" y="3114"/>
                    <a:pt x="8007" y="2670"/>
                  </a:cubicBezTo>
                  <a:cubicBezTo>
                    <a:pt x="7920" y="2275"/>
                    <a:pt x="8367" y="2487"/>
                    <a:pt x="7669" y="2440"/>
                  </a:cubicBezTo>
                  <a:cubicBezTo>
                    <a:pt x="7516" y="2232"/>
                    <a:pt x="7647" y="2303"/>
                    <a:pt x="7331" y="2204"/>
                  </a:cubicBezTo>
                  <a:cubicBezTo>
                    <a:pt x="6568" y="2242"/>
                    <a:pt x="6654" y="2242"/>
                    <a:pt x="6447" y="1968"/>
                  </a:cubicBezTo>
                  <a:cubicBezTo>
                    <a:pt x="6535" y="1713"/>
                    <a:pt x="6786" y="1657"/>
                    <a:pt x="7123" y="1558"/>
                  </a:cubicBezTo>
                  <a:cubicBezTo>
                    <a:pt x="7309" y="1326"/>
                    <a:pt x="7243" y="1411"/>
                    <a:pt x="7669" y="1293"/>
                  </a:cubicBezTo>
                  <a:cubicBezTo>
                    <a:pt x="7789" y="1147"/>
                    <a:pt x="7854" y="954"/>
                    <a:pt x="7669" y="827"/>
                  </a:cubicBezTo>
                  <a:cubicBezTo>
                    <a:pt x="7756" y="610"/>
                    <a:pt x="8007" y="681"/>
                    <a:pt x="8279" y="445"/>
                  </a:cubicBezTo>
                  <a:cubicBezTo>
                    <a:pt x="8302" y="346"/>
                    <a:pt x="7876" y="280"/>
                    <a:pt x="7810" y="20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5676223" y="2771058"/>
              <a:ext cx="467799" cy="577391"/>
            </a:xfrm>
            <a:custGeom>
              <a:avLst/>
              <a:gdLst>
                <a:gd name="T0" fmla="*/ 68 w 418"/>
                <a:gd name="T1" fmla="*/ 136 h 516"/>
                <a:gd name="T2" fmla="*/ 71 w 418"/>
                <a:gd name="T3" fmla="*/ 178 h 516"/>
                <a:gd name="T4" fmla="*/ 59 w 418"/>
                <a:gd name="T5" fmla="*/ 211 h 516"/>
                <a:gd name="T6" fmla="*/ 56 w 418"/>
                <a:gd name="T7" fmla="*/ 247 h 516"/>
                <a:gd name="T8" fmla="*/ 38 w 418"/>
                <a:gd name="T9" fmla="*/ 265 h 516"/>
                <a:gd name="T10" fmla="*/ 11 w 418"/>
                <a:gd name="T11" fmla="*/ 286 h 516"/>
                <a:gd name="T12" fmla="*/ 8 w 418"/>
                <a:gd name="T13" fmla="*/ 331 h 516"/>
                <a:gd name="T14" fmla="*/ 29 w 418"/>
                <a:gd name="T15" fmla="*/ 337 h 516"/>
                <a:gd name="T16" fmla="*/ 47 w 418"/>
                <a:gd name="T17" fmla="*/ 343 h 516"/>
                <a:gd name="T18" fmla="*/ 77 w 418"/>
                <a:gd name="T19" fmla="*/ 367 h 516"/>
                <a:gd name="T20" fmla="*/ 68 w 418"/>
                <a:gd name="T21" fmla="*/ 412 h 516"/>
                <a:gd name="T22" fmla="*/ 107 w 418"/>
                <a:gd name="T23" fmla="*/ 457 h 516"/>
                <a:gd name="T24" fmla="*/ 125 w 418"/>
                <a:gd name="T25" fmla="*/ 481 h 516"/>
                <a:gd name="T26" fmla="*/ 140 w 418"/>
                <a:gd name="T27" fmla="*/ 487 h 516"/>
                <a:gd name="T28" fmla="*/ 275 w 418"/>
                <a:gd name="T29" fmla="*/ 490 h 516"/>
                <a:gd name="T30" fmla="*/ 359 w 418"/>
                <a:gd name="T31" fmla="*/ 412 h 516"/>
                <a:gd name="T32" fmla="*/ 368 w 418"/>
                <a:gd name="T33" fmla="*/ 406 h 516"/>
                <a:gd name="T34" fmla="*/ 404 w 418"/>
                <a:gd name="T35" fmla="*/ 406 h 516"/>
                <a:gd name="T36" fmla="*/ 386 w 418"/>
                <a:gd name="T37" fmla="*/ 361 h 516"/>
                <a:gd name="T38" fmla="*/ 332 w 418"/>
                <a:gd name="T39" fmla="*/ 346 h 516"/>
                <a:gd name="T40" fmla="*/ 332 w 418"/>
                <a:gd name="T41" fmla="*/ 301 h 516"/>
                <a:gd name="T42" fmla="*/ 329 w 418"/>
                <a:gd name="T43" fmla="*/ 235 h 516"/>
                <a:gd name="T44" fmla="*/ 284 w 418"/>
                <a:gd name="T45" fmla="*/ 247 h 516"/>
                <a:gd name="T46" fmla="*/ 269 w 418"/>
                <a:gd name="T47" fmla="*/ 229 h 516"/>
                <a:gd name="T48" fmla="*/ 254 w 418"/>
                <a:gd name="T49" fmla="*/ 187 h 516"/>
                <a:gd name="T50" fmla="*/ 221 w 418"/>
                <a:gd name="T51" fmla="*/ 160 h 516"/>
                <a:gd name="T52" fmla="*/ 203 w 418"/>
                <a:gd name="T53" fmla="*/ 76 h 516"/>
                <a:gd name="T54" fmla="*/ 185 w 418"/>
                <a:gd name="T55" fmla="*/ 88 h 516"/>
                <a:gd name="T56" fmla="*/ 176 w 418"/>
                <a:gd name="T57" fmla="*/ 94 h 516"/>
                <a:gd name="T58" fmla="*/ 158 w 418"/>
                <a:gd name="T59" fmla="*/ 91 h 516"/>
                <a:gd name="T60" fmla="*/ 155 w 418"/>
                <a:gd name="T61" fmla="*/ 82 h 516"/>
                <a:gd name="T62" fmla="*/ 128 w 418"/>
                <a:gd name="T63" fmla="*/ 22 h 516"/>
                <a:gd name="T64" fmla="*/ 98 w 418"/>
                <a:gd name="T65" fmla="*/ 28 h 516"/>
                <a:gd name="T66" fmla="*/ 95 w 418"/>
                <a:gd name="T67" fmla="*/ 130 h 516"/>
                <a:gd name="T68" fmla="*/ 68 w 418"/>
                <a:gd name="T69" fmla="*/ 13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8" h="516">
                  <a:moveTo>
                    <a:pt x="68" y="136"/>
                  </a:moveTo>
                  <a:cubicBezTo>
                    <a:pt x="80" y="154"/>
                    <a:pt x="104" y="154"/>
                    <a:pt x="71" y="178"/>
                  </a:cubicBezTo>
                  <a:cubicBezTo>
                    <a:pt x="68" y="190"/>
                    <a:pt x="62" y="199"/>
                    <a:pt x="59" y="211"/>
                  </a:cubicBezTo>
                  <a:cubicBezTo>
                    <a:pt x="58" y="223"/>
                    <a:pt x="60" y="236"/>
                    <a:pt x="56" y="247"/>
                  </a:cubicBezTo>
                  <a:cubicBezTo>
                    <a:pt x="53" y="255"/>
                    <a:pt x="38" y="265"/>
                    <a:pt x="38" y="265"/>
                  </a:cubicBezTo>
                  <a:cubicBezTo>
                    <a:pt x="32" y="283"/>
                    <a:pt x="28" y="280"/>
                    <a:pt x="11" y="286"/>
                  </a:cubicBezTo>
                  <a:cubicBezTo>
                    <a:pt x="6" y="302"/>
                    <a:pt x="0" y="308"/>
                    <a:pt x="8" y="331"/>
                  </a:cubicBezTo>
                  <a:cubicBezTo>
                    <a:pt x="10" y="338"/>
                    <a:pt x="22" y="335"/>
                    <a:pt x="29" y="337"/>
                  </a:cubicBezTo>
                  <a:cubicBezTo>
                    <a:pt x="35" y="339"/>
                    <a:pt x="47" y="343"/>
                    <a:pt x="47" y="343"/>
                  </a:cubicBezTo>
                  <a:cubicBezTo>
                    <a:pt x="60" y="363"/>
                    <a:pt x="48" y="363"/>
                    <a:pt x="77" y="367"/>
                  </a:cubicBezTo>
                  <a:cubicBezTo>
                    <a:pt x="83" y="385"/>
                    <a:pt x="76" y="396"/>
                    <a:pt x="68" y="412"/>
                  </a:cubicBezTo>
                  <a:cubicBezTo>
                    <a:pt x="87" y="440"/>
                    <a:pt x="76" y="442"/>
                    <a:pt x="107" y="457"/>
                  </a:cubicBezTo>
                  <a:cubicBezTo>
                    <a:pt x="111" y="469"/>
                    <a:pt x="115" y="474"/>
                    <a:pt x="125" y="481"/>
                  </a:cubicBezTo>
                  <a:cubicBezTo>
                    <a:pt x="136" y="497"/>
                    <a:pt x="125" y="487"/>
                    <a:pt x="140" y="487"/>
                  </a:cubicBezTo>
                  <a:cubicBezTo>
                    <a:pt x="185" y="490"/>
                    <a:pt x="230" y="489"/>
                    <a:pt x="275" y="490"/>
                  </a:cubicBezTo>
                  <a:cubicBezTo>
                    <a:pt x="401" y="475"/>
                    <a:pt x="351" y="516"/>
                    <a:pt x="359" y="412"/>
                  </a:cubicBezTo>
                  <a:cubicBezTo>
                    <a:pt x="359" y="408"/>
                    <a:pt x="365" y="408"/>
                    <a:pt x="368" y="406"/>
                  </a:cubicBezTo>
                  <a:cubicBezTo>
                    <a:pt x="373" y="407"/>
                    <a:pt x="401" y="414"/>
                    <a:pt x="404" y="406"/>
                  </a:cubicBezTo>
                  <a:cubicBezTo>
                    <a:pt x="418" y="365"/>
                    <a:pt x="406" y="366"/>
                    <a:pt x="386" y="361"/>
                  </a:cubicBezTo>
                  <a:cubicBezTo>
                    <a:pt x="376" y="332"/>
                    <a:pt x="372" y="343"/>
                    <a:pt x="332" y="346"/>
                  </a:cubicBezTo>
                  <a:cubicBezTo>
                    <a:pt x="310" y="339"/>
                    <a:pt x="309" y="307"/>
                    <a:pt x="332" y="301"/>
                  </a:cubicBezTo>
                  <a:cubicBezTo>
                    <a:pt x="359" y="280"/>
                    <a:pt x="336" y="257"/>
                    <a:pt x="329" y="235"/>
                  </a:cubicBezTo>
                  <a:cubicBezTo>
                    <a:pt x="314" y="240"/>
                    <a:pt x="299" y="242"/>
                    <a:pt x="284" y="247"/>
                  </a:cubicBezTo>
                  <a:cubicBezTo>
                    <a:pt x="274" y="244"/>
                    <a:pt x="252" y="235"/>
                    <a:pt x="269" y="229"/>
                  </a:cubicBezTo>
                  <a:cubicBezTo>
                    <a:pt x="281" y="181"/>
                    <a:pt x="282" y="229"/>
                    <a:pt x="254" y="187"/>
                  </a:cubicBezTo>
                  <a:cubicBezTo>
                    <a:pt x="251" y="174"/>
                    <a:pt x="234" y="164"/>
                    <a:pt x="221" y="160"/>
                  </a:cubicBezTo>
                  <a:cubicBezTo>
                    <a:pt x="221" y="127"/>
                    <a:pt x="225" y="98"/>
                    <a:pt x="203" y="76"/>
                  </a:cubicBezTo>
                  <a:cubicBezTo>
                    <a:pt x="197" y="80"/>
                    <a:pt x="191" y="84"/>
                    <a:pt x="185" y="88"/>
                  </a:cubicBezTo>
                  <a:cubicBezTo>
                    <a:pt x="182" y="90"/>
                    <a:pt x="176" y="94"/>
                    <a:pt x="176" y="94"/>
                  </a:cubicBezTo>
                  <a:cubicBezTo>
                    <a:pt x="170" y="93"/>
                    <a:pt x="163" y="94"/>
                    <a:pt x="158" y="91"/>
                  </a:cubicBezTo>
                  <a:cubicBezTo>
                    <a:pt x="155" y="89"/>
                    <a:pt x="156" y="85"/>
                    <a:pt x="155" y="82"/>
                  </a:cubicBezTo>
                  <a:cubicBezTo>
                    <a:pt x="146" y="63"/>
                    <a:pt x="140" y="39"/>
                    <a:pt x="128" y="22"/>
                  </a:cubicBezTo>
                  <a:cubicBezTo>
                    <a:pt x="123" y="0"/>
                    <a:pt x="113" y="18"/>
                    <a:pt x="98" y="28"/>
                  </a:cubicBezTo>
                  <a:cubicBezTo>
                    <a:pt x="89" y="42"/>
                    <a:pt x="86" y="97"/>
                    <a:pt x="95" y="130"/>
                  </a:cubicBezTo>
                  <a:cubicBezTo>
                    <a:pt x="90" y="148"/>
                    <a:pt x="74" y="135"/>
                    <a:pt x="68" y="136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5828914" y="2624366"/>
              <a:ext cx="648466" cy="729756"/>
            </a:xfrm>
            <a:custGeom>
              <a:avLst/>
              <a:gdLst>
                <a:gd name="T0" fmla="*/ 6 w 586"/>
                <a:gd name="T1" fmla="*/ 172 h 670"/>
                <a:gd name="T2" fmla="*/ 27 w 586"/>
                <a:gd name="T3" fmla="*/ 226 h 670"/>
                <a:gd name="T4" fmla="*/ 57 w 586"/>
                <a:gd name="T5" fmla="*/ 226 h 670"/>
                <a:gd name="T6" fmla="*/ 81 w 586"/>
                <a:gd name="T7" fmla="*/ 229 h 670"/>
                <a:gd name="T8" fmla="*/ 105 w 586"/>
                <a:gd name="T9" fmla="*/ 304 h 670"/>
                <a:gd name="T10" fmla="*/ 138 w 586"/>
                <a:gd name="T11" fmla="*/ 340 h 670"/>
                <a:gd name="T12" fmla="*/ 129 w 586"/>
                <a:gd name="T13" fmla="*/ 373 h 670"/>
                <a:gd name="T14" fmla="*/ 156 w 586"/>
                <a:gd name="T15" fmla="*/ 394 h 670"/>
                <a:gd name="T16" fmla="*/ 189 w 586"/>
                <a:gd name="T17" fmla="*/ 382 h 670"/>
                <a:gd name="T18" fmla="*/ 216 w 586"/>
                <a:gd name="T19" fmla="*/ 427 h 670"/>
                <a:gd name="T20" fmla="*/ 189 w 586"/>
                <a:gd name="T21" fmla="*/ 445 h 670"/>
                <a:gd name="T22" fmla="*/ 234 w 586"/>
                <a:gd name="T23" fmla="*/ 484 h 670"/>
                <a:gd name="T24" fmla="*/ 252 w 586"/>
                <a:gd name="T25" fmla="*/ 496 h 670"/>
                <a:gd name="T26" fmla="*/ 261 w 586"/>
                <a:gd name="T27" fmla="*/ 502 h 670"/>
                <a:gd name="T28" fmla="*/ 282 w 586"/>
                <a:gd name="T29" fmla="*/ 541 h 670"/>
                <a:gd name="T30" fmla="*/ 237 w 586"/>
                <a:gd name="T31" fmla="*/ 550 h 670"/>
                <a:gd name="T32" fmla="*/ 222 w 586"/>
                <a:gd name="T33" fmla="*/ 583 h 670"/>
                <a:gd name="T34" fmla="*/ 255 w 586"/>
                <a:gd name="T35" fmla="*/ 652 h 670"/>
                <a:gd name="T36" fmla="*/ 285 w 586"/>
                <a:gd name="T37" fmla="*/ 652 h 670"/>
                <a:gd name="T38" fmla="*/ 345 w 586"/>
                <a:gd name="T39" fmla="*/ 661 h 670"/>
                <a:gd name="T40" fmla="*/ 396 w 586"/>
                <a:gd name="T41" fmla="*/ 625 h 670"/>
                <a:gd name="T42" fmla="*/ 366 w 586"/>
                <a:gd name="T43" fmla="*/ 547 h 670"/>
                <a:gd name="T44" fmla="*/ 396 w 586"/>
                <a:gd name="T45" fmla="*/ 538 h 670"/>
                <a:gd name="T46" fmla="*/ 429 w 586"/>
                <a:gd name="T47" fmla="*/ 520 h 670"/>
                <a:gd name="T48" fmla="*/ 453 w 586"/>
                <a:gd name="T49" fmla="*/ 502 h 670"/>
                <a:gd name="T50" fmla="*/ 474 w 586"/>
                <a:gd name="T51" fmla="*/ 502 h 670"/>
                <a:gd name="T52" fmla="*/ 489 w 586"/>
                <a:gd name="T53" fmla="*/ 484 h 670"/>
                <a:gd name="T54" fmla="*/ 456 w 586"/>
                <a:gd name="T55" fmla="*/ 457 h 670"/>
                <a:gd name="T56" fmla="*/ 459 w 586"/>
                <a:gd name="T57" fmla="*/ 397 h 670"/>
                <a:gd name="T58" fmla="*/ 522 w 586"/>
                <a:gd name="T59" fmla="*/ 376 h 670"/>
                <a:gd name="T60" fmla="*/ 570 w 586"/>
                <a:gd name="T61" fmla="*/ 370 h 670"/>
                <a:gd name="T62" fmla="*/ 573 w 586"/>
                <a:gd name="T63" fmla="*/ 346 h 670"/>
                <a:gd name="T64" fmla="*/ 555 w 586"/>
                <a:gd name="T65" fmla="*/ 328 h 670"/>
                <a:gd name="T66" fmla="*/ 540 w 586"/>
                <a:gd name="T67" fmla="*/ 289 h 670"/>
                <a:gd name="T68" fmla="*/ 465 w 586"/>
                <a:gd name="T69" fmla="*/ 229 h 670"/>
                <a:gd name="T70" fmla="*/ 426 w 586"/>
                <a:gd name="T71" fmla="*/ 223 h 670"/>
                <a:gd name="T72" fmla="*/ 387 w 586"/>
                <a:gd name="T73" fmla="*/ 187 h 670"/>
                <a:gd name="T74" fmla="*/ 345 w 586"/>
                <a:gd name="T75" fmla="*/ 193 h 670"/>
                <a:gd name="T76" fmla="*/ 297 w 586"/>
                <a:gd name="T77" fmla="*/ 211 h 670"/>
                <a:gd name="T78" fmla="*/ 312 w 586"/>
                <a:gd name="T79" fmla="*/ 172 h 670"/>
                <a:gd name="T80" fmla="*/ 309 w 586"/>
                <a:gd name="T81" fmla="*/ 145 h 670"/>
                <a:gd name="T82" fmla="*/ 297 w 586"/>
                <a:gd name="T83" fmla="*/ 127 h 670"/>
                <a:gd name="T84" fmla="*/ 282 w 586"/>
                <a:gd name="T85" fmla="*/ 70 h 670"/>
                <a:gd name="T86" fmla="*/ 267 w 586"/>
                <a:gd name="T87" fmla="*/ 55 h 670"/>
                <a:gd name="T88" fmla="*/ 189 w 586"/>
                <a:gd name="T89" fmla="*/ 19 h 670"/>
                <a:gd name="T90" fmla="*/ 141 w 586"/>
                <a:gd name="T91" fmla="*/ 22 h 670"/>
                <a:gd name="T92" fmla="*/ 123 w 586"/>
                <a:gd name="T93" fmla="*/ 52 h 670"/>
                <a:gd name="T94" fmla="*/ 90 w 586"/>
                <a:gd name="T95" fmla="*/ 106 h 670"/>
                <a:gd name="T96" fmla="*/ 72 w 586"/>
                <a:gd name="T97" fmla="*/ 136 h 670"/>
                <a:gd name="T98" fmla="*/ 12 w 586"/>
                <a:gd name="T99" fmla="*/ 163 h 670"/>
                <a:gd name="T100" fmla="*/ 6 w 586"/>
                <a:gd name="T101" fmla="*/ 172 h 670"/>
                <a:gd name="connsiteX0" fmla="*/ 58 w 9877"/>
                <a:gd name="connsiteY0" fmla="*/ 2418 h 9732"/>
                <a:gd name="connsiteX1" fmla="*/ 417 w 9877"/>
                <a:gd name="connsiteY1" fmla="*/ 3224 h 9732"/>
                <a:gd name="connsiteX2" fmla="*/ 929 w 9877"/>
                <a:gd name="connsiteY2" fmla="*/ 3224 h 9732"/>
                <a:gd name="connsiteX3" fmla="*/ 1338 w 9877"/>
                <a:gd name="connsiteY3" fmla="*/ 3269 h 9732"/>
                <a:gd name="connsiteX4" fmla="*/ 1748 w 9877"/>
                <a:gd name="connsiteY4" fmla="*/ 4388 h 9732"/>
                <a:gd name="connsiteX5" fmla="*/ 2311 w 9877"/>
                <a:gd name="connsiteY5" fmla="*/ 4926 h 9732"/>
                <a:gd name="connsiteX6" fmla="*/ 2157 w 9877"/>
                <a:gd name="connsiteY6" fmla="*/ 5418 h 9732"/>
                <a:gd name="connsiteX7" fmla="*/ 2618 w 9877"/>
                <a:gd name="connsiteY7" fmla="*/ 5732 h 9732"/>
                <a:gd name="connsiteX8" fmla="*/ 3181 w 9877"/>
                <a:gd name="connsiteY8" fmla="*/ 5552 h 9732"/>
                <a:gd name="connsiteX9" fmla="*/ 3642 w 9877"/>
                <a:gd name="connsiteY9" fmla="*/ 6224 h 9732"/>
                <a:gd name="connsiteX10" fmla="*/ 3181 w 9877"/>
                <a:gd name="connsiteY10" fmla="*/ 6493 h 9732"/>
                <a:gd name="connsiteX11" fmla="*/ 3949 w 9877"/>
                <a:gd name="connsiteY11" fmla="*/ 7075 h 9732"/>
                <a:gd name="connsiteX12" fmla="*/ 4256 w 9877"/>
                <a:gd name="connsiteY12" fmla="*/ 7254 h 9732"/>
                <a:gd name="connsiteX13" fmla="*/ 4548 w 9877"/>
                <a:gd name="connsiteY13" fmla="*/ 7374 h 9732"/>
                <a:gd name="connsiteX14" fmla="*/ 4768 w 9877"/>
                <a:gd name="connsiteY14" fmla="*/ 7926 h 9732"/>
                <a:gd name="connsiteX15" fmla="*/ 4000 w 9877"/>
                <a:gd name="connsiteY15" fmla="*/ 8060 h 9732"/>
                <a:gd name="connsiteX16" fmla="*/ 3744 w 9877"/>
                <a:gd name="connsiteY16" fmla="*/ 8552 h 9732"/>
                <a:gd name="connsiteX17" fmla="*/ 4308 w 9877"/>
                <a:gd name="connsiteY17" fmla="*/ 9582 h 9732"/>
                <a:gd name="connsiteX18" fmla="*/ 4819 w 9877"/>
                <a:gd name="connsiteY18" fmla="*/ 9582 h 9732"/>
                <a:gd name="connsiteX19" fmla="*/ 5843 w 9877"/>
                <a:gd name="connsiteY19" fmla="*/ 9717 h 9732"/>
                <a:gd name="connsiteX20" fmla="*/ 6714 w 9877"/>
                <a:gd name="connsiteY20" fmla="*/ 9179 h 9732"/>
                <a:gd name="connsiteX21" fmla="*/ 6202 w 9877"/>
                <a:gd name="connsiteY21" fmla="*/ 8015 h 9732"/>
                <a:gd name="connsiteX22" fmla="*/ 6714 w 9877"/>
                <a:gd name="connsiteY22" fmla="*/ 7881 h 9732"/>
                <a:gd name="connsiteX23" fmla="*/ 7277 w 9877"/>
                <a:gd name="connsiteY23" fmla="*/ 7612 h 9732"/>
                <a:gd name="connsiteX24" fmla="*/ 7686 w 9877"/>
                <a:gd name="connsiteY24" fmla="*/ 7344 h 9732"/>
                <a:gd name="connsiteX25" fmla="*/ 8045 w 9877"/>
                <a:gd name="connsiteY25" fmla="*/ 7344 h 9732"/>
                <a:gd name="connsiteX26" fmla="*/ 8301 w 9877"/>
                <a:gd name="connsiteY26" fmla="*/ 7075 h 9732"/>
                <a:gd name="connsiteX27" fmla="*/ 7738 w 9877"/>
                <a:gd name="connsiteY27" fmla="*/ 6672 h 9732"/>
                <a:gd name="connsiteX28" fmla="*/ 7789 w 9877"/>
                <a:gd name="connsiteY28" fmla="*/ 5776 h 9732"/>
                <a:gd name="connsiteX29" fmla="*/ 8864 w 9877"/>
                <a:gd name="connsiteY29" fmla="*/ 5463 h 9732"/>
                <a:gd name="connsiteX30" fmla="*/ 9683 w 9877"/>
                <a:gd name="connsiteY30" fmla="*/ 5373 h 9732"/>
                <a:gd name="connsiteX31" fmla="*/ 9734 w 9877"/>
                <a:gd name="connsiteY31" fmla="*/ 5015 h 9732"/>
                <a:gd name="connsiteX32" fmla="*/ 9427 w 9877"/>
                <a:gd name="connsiteY32" fmla="*/ 4747 h 9732"/>
                <a:gd name="connsiteX33" fmla="*/ 9171 w 9877"/>
                <a:gd name="connsiteY33" fmla="*/ 4164 h 9732"/>
                <a:gd name="connsiteX34" fmla="*/ 7891 w 9877"/>
                <a:gd name="connsiteY34" fmla="*/ 3269 h 9732"/>
                <a:gd name="connsiteX35" fmla="*/ 7226 w 9877"/>
                <a:gd name="connsiteY35" fmla="*/ 3179 h 9732"/>
                <a:gd name="connsiteX36" fmla="*/ 6560 w 9877"/>
                <a:gd name="connsiteY36" fmla="*/ 2642 h 9732"/>
                <a:gd name="connsiteX37" fmla="*/ 5843 w 9877"/>
                <a:gd name="connsiteY37" fmla="*/ 2732 h 9732"/>
                <a:gd name="connsiteX38" fmla="*/ 5024 w 9877"/>
                <a:gd name="connsiteY38" fmla="*/ 3000 h 9732"/>
                <a:gd name="connsiteX39" fmla="*/ 5280 w 9877"/>
                <a:gd name="connsiteY39" fmla="*/ 2418 h 9732"/>
                <a:gd name="connsiteX40" fmla="*/ 5229 w 9877"/>
                <a:gd name="connsiteY40" fmla="*/ 2015 h 9732"/>
                <a:gd name="connsiteX41" fmla="*/ 5024 w 9877"/>
                <a:gd name="connsiteY41" fmla="*/ 1747 h 9732"/>
                <a:gd name="connsiteX42" fmla="*/ 4768 w 9877"/>
                <a:gd name="connsiteY42" fmla="*/ 896 h 9732"/>
                <a:gd name="connsiteX43" fmla="*/ 4512 w 9877"/>
                <a:gd name="connsiteY43" fmla="*/ 672 h 9732"/>
                <a:gd name="connsiteX44" fmla="*/ 3181 w 9877"/>
                <a:gd name="connsiteY44" fmla="*/ 135 h 9732"/>
                <a:gd name="connsiteX45" fmla="*/ 2362 w 9877"/>
                <a:gd name="connsiteY45" fmla="*/ 179 h 9732"/>
                <a:gd name="connsiteX46" fmla="*/ 2055 w 9877"/>
                <a:gd name="connsiteY46" fmla="*/ 627 h 9732"/>
                <a:gd name="connsiteX47" fmla="*/ 1492 w 9877"/>
                <a:gd name="connsiteY47" fmla="*/ 1433 h 9732"/>
                <a:gd name="connsiteX48" fmla="*/ 1185 w 9877"/>
                <a:gd name="connsiteY48" fmla="*/ 1881 h 9732"/>
                <a:gd name="connsiteX49" fmla="*/ 161 w 9877"/>
                <a:gd name="connsiteY49" fmla="*/ 2284 h 9732"/>
                <a:gd name="connsiteX50" fmla="*/ 58 w 9877"/>
                <a:gd name="connsiteY50" fmla="*/ 2418 h 9732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279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279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279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511 w 10000"/>
                <a:gd name="connsiteY47" fmla="*/ 1472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615 w 10000"/>
                <a:gd name="connsiteY47" fmla="*/ 1348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615 w 10000"/>
                <a:gd name="connsiteY47" fmla="*/ 1348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  <a:gd name="connsiteX0" fmla="*/ 59 w 10000"/>
                <a:gd name="connsiteY0" fmla="*/ 2485 h 10000"/>
                <a:gd name="connsiteX1" fmla="*/ 422 w 10000"/>
                <a:gd name="connsiteY1" fmla="*/ 3313 h 10000"/>
                <a:gd name="connsiteX2" fmla="*/ 941 w 10000"/>
                <a:gd name="connsiteY2" fmla="*/ 3313 h 10000"/>
                <a:gd name="connsiteX3" fmla="*/ 1355 w 10000"/>
                <a:gd name="connsiteY3" fmla="*/ 3359 h 10000"/>
                <a:gd name="connsiteX4" fmla="*/ 1770 w 10000"/>
                <a:gd name="connsiteY4" fmla="*/ 4509 h 10000"/>
                <a:gd name="connsiteX5" fmla="*/ 2340 w 10000"/>
                <a:gd name="connsiteY5" fmla="*/ 5062 h 10000"/>
                <a:gd name="connsiteX6" fmla="*/ 2184 w 10000"/>
                <a:gd name="connsiteY6" fmla="*/ 5567 h 10000"/>
                <a:gd name="connsiteX7" fmla="*/ 2651 w 10000"/>
                <a:gd name="connsiteY7" fmla="*/ 5890 h 10000"/>
                <a:gd name="connsiteX8" fmla="*/ 3221 w 10000"/>
                <a:gd name="connsiteY8" fmla="*/ 5705 h 10000"/>
                <a:gd name="connsiteX9" fmla="*/ 3687 w 10000"/>
                <a:gd name="connsiteY9" fmla="*/ 6395 h 10000"/>
                <a:gd name="connsiteX10" fmla="*/ 3221 w 10000"/>
                <a:gd name="connsiteY10" fmla="*/ 6672 h 10000"/>
                <a:gd name="connsiteX11" fmla="*/ 3998 w 10000"/>
                <a:gd name="connsiteY11" fmla="*/ 7270 h 10000"/>
                <a:gd name="connsiteX12" fmla="*/ 4309 w 10000"/>
                <a:gd name="connsiteY12" fmla="*/ 7454 h 10000"/>
                <a:gd name="connsiteX13" fmla="*/ 4605 w 10000"/>
                <a:gd name="connsiteY13" fmla="*/ 7577 h 10000"/>
                <a:gd name="connsiteX14" fmla="*/ 4723 w 10000"/>
                <a:gd name="connsiteY14" fmla="*/ 8206 h 10000"/>
                <a:gd name="connsiteX15" fmla="*/ 4050 w 10000"/>
                <a:gd name="connsiteY15" fmla="*/ 8282 h 10000"/>
                <a:gd name="connsiteX16" fmla="*/ 3791 w 10000"/>
                <a:gd name="connsiteY16" fmla="*/ 8788 h 10000"/>
                <a:gd name="connsiteX17" fmla="*/ 4362 w 10000"/>
                <a:gd name="connsiteY17" fmla="*/ 9846 h 10000"/>
                <a:gd name="connsiteX18" fmla="*/ 4879 w 10000"/>
                <a:gd name="connsiteY18" fmla="*/ 9846 h 10000"/>
                <a:gd name="connsiteX19" fmla="*/ 5916 w 10000"/>
                <a:gd name="connsiteY19" fmla="*/ 9985 h 10000"/>
                <a:gd name="connsiteX20" fmla="*/ 6798 w 10000"/>
                <a:gd name="connsiteY20" fmla="*/ 9432 h 10000"/>
                <a:gd name="connsiteX21" fmla="*/ 6453 w 10000"/>
                <a:gd name="connsiteY21" fmla="*/ 8236 h 10000"/>
                <a:gd name="connsiteX22" fmla="*/ 6798 w 10000"/>
                <a:gd name="connsiteY22" fmla="*/ 8098 h 10000"/>
                <a:gd name="connsiteX23" fmla="*/ 7368 w 10000"/>
                <a:gd name="connsiteY23" fmla="*/ 7822 h 10000"/>
                <a:gd name="connsiteX24" fmla="*/ 7782 w 10000"/>
                <a:gd name="connsiteY24" fmla="*/ 7546 h 10000"/>
                <a:gd name="connsiteX25" fmla="*/ 8145 w 10000"/>
                <a:gd name="connsiteY25" fmla="*/ 7546 h 10000"/>
                <a:gd name="connsiteX26" fmla="*/ 8404 w 10000"/>
                <a:gd name="connsiteY26" fmla="*/ 7270 h 10000"/>
                <a:gd name="connsiteX27" fmla="*/ 7834 w 10000"/>
                <a:gd name="connsiteY27" fmla="*/ 6856 h 10000"/>
                <a:gd name="connsiteX28" fmla="*/ 7886 w 10000"/>
                <a:gd name="connsiteY28" fmla="*/ 5935 h 10000"/>
                <a:gd name="connsiteX29" fmla="*/ 8974 w 10000"/>
                <a:gd name="connsiteY29" fmla="*/ 5613 h 10000"/>
                <a:gd name="connsiteX30" fmla="*/ 9804 w 10000"/>
                <a:gd name="connsiteY30" fmla="*/ 5521 h 10000"/>
                <a:gd name="connsiteX31" fmla="*/ 9855 w 10000"/>
                <a:gd name="connsiteY31" fmla="*/ 5153 h 10000"/>
                <a:gd name="connsiteX32" fmla="*/ 9544 w 10000"/>
                <a:gd name="connsiteY32" fmla="*/ 4878 h 10000"/>
                <a:gd name="connsiteX33" fmla="*/ 9285 w 10000"/>
                <a:gd name="connsiteY33" fmla="*/ 4279 h 10000"/>
                <a:gd name="connsiteX34" fmla="*/ 7989 w 10000"/>
                <a:gd name="connsiteY34" fmla="*/ 3359 h 10000"/>
                <a:gd name="connsiteX35" fmla="*/ 7316 w 10000"/>
                <a:gd name="connsiteY35" fmla="*/ 3267 h 10000"/>
                <a:gd name="connsiteX36" fmla="*/ 6642 w 10000"/>
                <a:gd name="connsiteY36" fmla="*/ 2715 h 10000"/>
                <a:gd name="connsiteX37" fmla="*/ 5916 w 10000"/>
                <a:gd name="connsiteY37" fmla="*/ 2807 h 10000"/>
                <a:gd name="connsiteX38" fmla="*/ 5087 w 10000"/>
                <a:gd name="connsiteY38" fmla="*/ 3083 h 10000"/>
                <a:gd name="connsiteX39" fmla="*/ 5346 w 10000"/>
                <a:gd name="connsiteY39" fmla="*/ 2485 h 10000"/>
                <a:gd name="connsiteX40" fmla="*/ 5294 w 10000"/>
                <a:gd name="connsiteY40" fmla="*/ 2070 h 10000"/>
                <a:gd name="connsiteX41" fmla="*/ 5087 w 10000"/>
                <a:gd name="connsiteY41" fmla="*/ 1795 h 10000"/>
                <a:gd name="connsiteX42" fmla="*/ 4827 w 10000"/>
                <a:gd name="connsiteY42" fmla="*/ 921 h 10000"/>
                <a:gd name="connsiteX43" fmla="*/ 4568 w 10000"/>
                <a:gd name="connsiteY43" fmla="*/ 691 h 10000"/>
                <a:gd name="connsiteX44" fmla="*/ 3221 w 10000"/>
                <a:gd name="connsiteY44" fmla="*/ 139 h 10000"/>
                <a:gd name="connsiteX45" fmla="*/ 2391 w 10000"/>
                <a:gd name="connsiteY45" fmla="*/ 184 h 10000"/>
                <a:gd name="connsiteX46" fmla="*/ 2081 w 10000"/>
                <a:gd name="connsiteY46" fmla="*/ 644 h 10000"/>
                <a:gd name="connsiteX47" fmla="*/ 1615 w 10000"/>
                <a:gd name="connsiteY47" fmla="*/ 1348 h 10000"/>
                <a:gd name="connsiteX48" fmla="*/ 1200 w 10000"/>
                <a:gd name="connsiteY48" fmla="*/ 1933 h 10000"/>
                <a:gd name="connsiteX49" fmla="*/ 163 w 10000"/>
                <a:gd name="connsiteY49" fmla="*/ 2347 h 10000"/>
                <a:gd name="connsiteX50" fmla="*/ 59 w 10000"/>
                <a:gd name="connsiteY50" fmla="*/ 248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00">
                  <a:moveTo>
                    <a:pt x="59" y="2485"/>
                  </a:moveTo>
                  <a:cubicBezTo>
                    <a:pt x="-45" y="2746"/>
                    <a:pt x="180" y="3175"/>
                    <a:pt x="422" y="3313"/>
                  </a:cubicBezTo>
                  <a:cubicBezTo>
                    <a:pt x="543" y="3650"/>
                    <a:pt x="699" y="3390"/>
                    <a:pt x="941" y="3313"/>
                  </a:cubicBezTo>
                  <a:cubicBezTo>
                    <a:pt x="1078" y="3328"/>
                    <a:pt x="1303" y="3237"/>
                    <a:pt x="1355" y="3359"/>
                  </a:cubicBezTo>
                  <a:cubicBezTo>
                    <a:pt x="1648" y="4126"/>
                    <a:pt x="1200" y="4371"/>
                    <a:pt x="1770" y="4509"/>
                  </a:cubicBezTo>
                  <a:cubicBezTo>
                    <a:pt x="2081" y="4878"/>
                    <a:pt x="1804" y="4938"/>
                    <a:pt x="2340" y="5062"/>
                  </a:cubicBezTo>
                  <a:cubicBezTo>
                    <a:pt x="2443" y="5337"/>
                    <a:pt x="2323" y="5399"/>
                    <a:pt x="2184" y="5567"/>
                  </a:cubicBezTo>
                  <a:cubicBezTo>
                    <a:pt x="2496" y="5629"/>
                    <a:pt x="2340" y="5705"/>
                    <a:pt x="2651" y="5890"/>
                  </a:cubicBezTo>
                  <a:cubicBezTo>
                    <a:pt x="2858" y="5844"/>
                    <a:pt x="3083" y="5660"/>
                    <a:pt x="3221" y="5705"/>
                  </a:cubicBezTo>
                  <a:cubicBezTo>
                    <a:pt x="3601" y="5767"/>
                    <a:pt x="3497" y="6150"/>
                    <a:pt x="3687" y="6395"/>
                  </a:cubicBezTo>
                  <a:cubicBezTo>
                    <a:pt x="3619" y="6610"/>
                    <a:pt x="3394" y="6519"/>
                    <a:pt x="3221" y="6672"/>
                  </a:cubicBezTo>
                  <a:cubicBezTo>
                    <a:pt x="3014" y="7558"/>
                    <a:pt x="3170" y="7239"/>
                    <a:pt x="3998" y="7270"/>
                  </a:cubicBezTo>
                  <a:cubicBezTo>
                    <a:pt x="4102" y="7331"/>
                    <a:pt x="4208" y="7402"/>
                    <a:pt x="4309" y="7454"/>
                  </a:cubicBezTo>
                  <a:cubicBezTo>
                    <a:pt x="4410" y="7505"/>
                    <a:pt x="4536" y="7452"/>
                    <a:pt x="4605" y="7577"/>
                  </a:cubicBezTo>
                  <a:cubicBezTo>
                    <a:pt x="4674" y="7702"/>
                    <a:pt x="4811" y="7991"/>
                    <a:pt x="4723" y="8206"/>
                  </a:cubicBezTo>
                  <a:cubicBezTo>
                    <a:pt x="4517" y="8390"/>
                    <a:pt x="4362" y="8236"/>
                    <a:pt x="4050" y="8282"/>
                  </a:cubicBezTo>
                  <a:cubicBezTo>
                    <a:pt x="3756" y="8358"/>
                    <a:pt x="3860" y="8588"/>
                    <a:pt x="3791" y="8788"/>
                  </a:cubicBezTo>
                  <a:cubicBezTo>
                    <a:pt x="3860" y="9126"/>
                    <a:pt x="3947" y="9724"/>
                    <a:pt x="4362" y="9846"/>
                  </a:cubicBezTo>
                  <a:cubicBezTo>
                    <a:pt x="4517" y="10122"/>
                    <a:pt x="4568" y="9785"/>
                    <a:pt x="4879" y="9846"/>
                  </a:cubicBezTo>
                  <a:cubicBezTo>
                    <a:pt x="5242" y="10061"/>
                    <a:pt x="5397" y="9985"/>
                    <a:pt x="5916" y="9985"/>
                  </a:cubicBezTo>
                  <a:cubicBezTo>
                    <a:pt x="5916" y="10076"/>
                    <a:pt x="6228" y="9754"/>
                    <a:pt x="6798" y="9432"/>
                  </a:cubicBezTo>
                  <a:cubicBezTo>
                    <a:pt x="6711" y="8911"/>
                    <a:pt x="6643" y="8727"/>
                    <a:pt x="6453" y="8236"/>
                  </a:cubicBezTo>
                  <a:cubicBezTo>
                    <a:pt x="6850" y="8113"/>
                    <a:pt x="6434" y="8160"/>
                    <a:pt x="6798" y="8098"/>
                  </a:cubicBezTo>
                  <a:cubicBezTo>
                    <a:pt x="7074" y="7930"/>
                    <a:pt x="6987" y="7883"/>
                    <a:pt x="7368" y="7822"/>
                  </a:cubicBezTo>
                  <a:cubicBezTo>
                    <a:pt x="7540" y="7730"/>
                    <a:pt x="7383" y="7607"/>
                    <a:pt x="7782" y="7546"/>
                  </a:cubicBezTo>
                  <a:cubicBezTo>
                    <a:pt x="7886" y="7822"/>
                    <a:pt x="7852" y="7638"/>
                    <a:pt x="8145" y="7546"/>
                  </a:cubicBezTo>
                  <a:cubicBezTo>
                    <a:pt x="8180" y="7515"/>
                    <a:pt x="8490" y="7377"/>
                    <a:pt x="8404" y="7270"/>
                  </a:cubicBezTo>
                  <a:cubicBezTo>
                    <a:pt x="8353" y="7162"/>
                    <a:pt x="7990" y="6884"/>
                    <a:pt x="7834" y="6856"/>
                  </a:cubicBezTo>
                  <a:cubicBezTo>
                    <a:pt x="7558" y="6488"/>
                    <a:pt x="7350" y="6028"/>
                    <a:pt x="7886" y="5935"/>
                  </a:cubicBezTo>
                  <a:cubicBezTo>
                    <a:pt x="8317" y="5675"/>
                    <a:pt x="8335" y="5660"/>
                    <a:pt x="8974" y="5613"/>
                  </a:cubicBezTo>
                  <a:cubicBezTo>
                    <a:pt x="9199" y="5476"/>
                    <a:pt x="9527" y="5552"/>
                    <a:pt x="9804" y="5521"/>
                  </a:cubicBezTo>
                  <a:cubicBezTo>
                    <a:pt x="10028" y="5491"/>
                    <a:pt x="10080" y="5491"/>
                    <a:pt x="9855" y="5153"/>
                  </a:cubicBezTo>
                  <a:cubicBezTo>
                    <a:pt x="9786" y="5046"/>
                    <a:pt x="9544" y="4878"/>
                    <a:pt x="9544" y="4878"/>
                  </a:cubicBezTo>
                  <a:cubicBezTo>
                    <a:pt x="9458" y="4663"/>
                    <a:pt x="9424" y="4464"/>
                    <a:pt x="9285" y="4279"/>
                  </a:cubicBezTo>
                  <a:cubicBezTo>
                    <a:pt x="8456" y="4524"/>
                    <a:pt x="8353" y="3727"/>
                    <a:pt x="7989" y="3359"/>
                  </a:cubicBezTo>
                  <a:cubicBezTo>
                    <a:pt x="7747" y="3436"/>
                    <a:pt x="7540" y="3313"/>
                    <a:pt x="7316" y="3267"/>
                  </a:cubicBezTo>
                  <a:cubicBezTo>
                    <a:pt x="7108" y="3144"/>
                    <a:pt x="6745" y="2899"/>
                    <a:pt x="6642" y="2715"/>
                  </a:cubicBezTo>
                  <a:cubicBezTo>
                    <a:pt x="6417" y="2638"/>
                    <a:pt x="6175" y="2730"/>
                    <a:pt x="5916" y="2807"/>
                  </a:cubicBezTo>
                  <a:cubicBezTo>
                    <a:pt x="5744" y="2960"/>
                    <a:pt x="5329" y="3007"/>
                    <a:pt x="5087" y="3083"/>
                  </a:cubicBezTo>
                  <a:cubicBezTo>
                    <a:pt x="5001" y="2807"/>
                    <a:pt x="5069" y="2638"/>
                    <a:pt x="5346" y="2485"/>
                  </a:cubicBezTo>
                  <a:cubicBezTo>
                    <a:pt x="5329" y="2347"/>
                    <a:pt x="5346" y="2209"/>
                    <a:pt x="5294" y="2070"/>
                  </a:cubicBezTo>
                  <a:cubicBezTo>
                    <a:pt x="5260" y="1964"/>
                    <a:pt x="5087" y="1795"/>
                    <a:pt x="5087" y="1795"/>
                  </a:cubicBezTo>
                  <a:cubicBezTo>
                    <a:pt x="5242" y="1381"/>
                    <a:pt x="4949" y="1182"/>
                    <a:pt x="4827" y="921"/>
                  </a:cubicBezTo>
                  <a:cubicBezTo>
                    <a:pt x="4741" y="737"/>
                    <a:pt x="4724" y="813"/>
                    <a:pt x="4568" y="691"/>
                  </a:cubicBezTo>
                  <a:cubicBezTo>
                    <a:pt x="3947" y="215"/>
                    <a:pt x="4154" y="215"/>
                    <a:pt x="3221" y="139"/>
                  </a:cubicBezTo>
                  <a:cubicBezTo>
                    <a:pt x="2737" y="-153"/>
                    <a:pt x="3100" y="92"/>
                    <a:pt x="2391" y="184"/>
                  </a:cubicBezTo>
                  <a:cubicBezTo>
                    <a:pt x="2167" y="383"/>
                    <a:pt x="2391" y="276"/>
                    <a:pt x="2081" y="644"/>
                  </a:cubicBezTo>
                  <a:cubicBezTo>
                    <a:pt x="1718" y="859"/>
                    <a:pt x="1943" y="1149"/>
                    <a:pt x="1615" y="1348"/>
                  </a:cubicBezTo>
                  <a:cubicBezTo>
                    <a:pt x="1493" y="1778"/>
                    <a:pt x="1528" y="1780"/>
                    <a:pt x="1200" y="1933"/>
                  </a:cubicBezTo>
                  <a:cubicBezTo>
                    <a:pt x="941" y="2270"/>
                    <a:pt x="594" y="2285"/>
                    <a:pt x="163" y="2347"/>
                  </a:cubicBezTo>
                  <a:cubicBezTo>
                    <a:pt x="-10" y="2454"/>
                    <a:pt x="-45" y="2393"/>
                    <a:pt x="59" y="2485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6014227" y="2435867"/>
              <a:ext cx="670073" cy="722279"/>
            </a:xfrm>
            <a:custGeom>
              <a:avLst/>
              <a:gdLst>
                <a:gd name="T0" fmla="*/ 0 w 602"/>
                <a:gd name="T1" fmla="*/ 168 h 645"/>
                <a:gd name="T2" fmla="*/ 66 w 602"/>
                <a:gd name="T3" fmla="*/ 189 h 645"/>
                <a:gd name="T4" fmla="*/ 90 w 602"/>
                <a:gd name="T5" fmla="*/ 204 h 645"/>
                <a:gd name="T6" fmla="*/ 108 w 602"/>
                <a:gd name="T7" fmla="*/ 213 h 645"/>
                <a:gd name="T8" fmla="*/ 135 w 602"/>
                <a:gd name="T9" fmla="*/ 294 h 645"/>
                <a:gd name="T10" fmla="*/ 144 w 602"/>
                <a:gd name="T11" fmla="*/ 309 h 645"/>
                <a:gd name="T12" fmla="*/ 123 w 602"/>
                <a:gd name="T13" fmla="*/ 351 h 645"/>
                <a:gd name="T14" fmla="*/ 147 w 602"/>
                <a:gd name="T15" fmla="*/ 360 h 645"/>
                <a:gd name="T16" fmla="*/ 195 w 602"/>
                <a:gd name="T17" fmla="*/ 348 h 645"/>
                <a:gd name="T18" fmla="*/ 234 w 602"/>
                <a:gd name="T19" fmla="*/ 360 h 645"/>
                <a:gd name="T20" fmla="*/ 252 w 602"/>
                <a:gd name="T21" fmla="*/ 372 h 645"/>
                <a:gd name="T22" fmla="*/ 306 w 602"/>
                <a:gd name="T23" fmla="*/ 393 h 645"/>
                <a:gd name="T24" fmla="*/ 369 w 602"/>
                <a:gd name="T25" fmla="*/ 450 h 645"/>
                <a:gd name="T26" fmla="*/ 396 w 602"/>
                <a:gd name="T27" fmla="*/ 486 h 645"/>
                <a:gd name="T28" fmla="*/ 408 w 602"/>
                <a:gd name="T29" fmla="*/ 525 h 645"/>
                <a:gd name="T30" fmla="*/ 414 w 602"/>
                <a:gd name="T31" fmla="*/ 573 h 645"/>
                <a:gd name="T32" fmla="*/ 441 w 602"/>
                <a:gd name="T33" fmla="*/ 573 h 645"/>
                <a:gd name="T34" fmla="*/ 459 w 602"/>
                <a:gd name="T35" fmla="*/ 597 h 645"/>
                <a:gd name="T36" fmla="*/ 504 w 602"/>
                <a:gd name="T37" fmla="*/ 585 h 645"/>
                <a:gd name="T38" fmla="*/ 525 w 602"/>
                <a:gd name="T39" fmla="*/ 645 h 645"/>
                <a:gd name="T40" fmla="*/ 570 w 602"/>
                <a:gd name="T41" fmla="*/ 633 h 645"/>
                <a:gd name="T42" fmla="*/ 591 w 602"/>
                <a:gd name="T43" fmla="*/ 552 h 645"/>
                <a:gd name="T44" fmla="*/ 585 w 602"/>
                <a:gd name="T45" fmla="*/ 525 h 645"/>
                <a:gd name="T46" fmla="*/ 588 w 602"/>
                <a:gd name="T47" fmla="*/ 414 h 645"/>
                <a:gd name="T48" fmla="*/ 567 w 602"/>
                <a:gd name="T49" fmla="*/ 375 h 645"/>
                <a:gd name="T50" fmla="*/ 546 w 602"/>
                <a:gd name="T51" fmla="*/ 330 h 645"/>
                <a:gd name="T52" fmla="*/ 519 w 602"/>
                <a:gd name="T53" fmla="*/ 219 h 645"/>
                <a:gd name="T54" fmla="*/ 516 w 602"/>
                <a:gd name="T55" fmla="*/ 183 h 645"/>
                <a:gd name="T56" fmla="*/ 537 w 602"/>
                <a:gd name="T57" fmla="*/ 156 h 645"/>
                <a:gd name="T58" fmla="*/ 513 w 602"/>
                <a:gd name="T59" fmla="*/ 135 h 645"/>
                <a:gd name="T60" fmla="*/ 531 w 602"/>
                <a:gd name="T61" fmla="*/ 84 h 645"/>
                <a:gd name="T62" fmla="*/ 492 w 602"/>
                <a:gd name="T63" fmla="*/ 60 h 645"/>
                <a:gd name="T64" fmla="*/ 444 w 602"/>
                <a:gd name="T65" fmla="*/ 69 h 645"/>
                <a:gd name="T66" fmla="*/ 423 w 602"/>
                <a:gd name="T67" fmla="*/ 6 h 645"/>
                <a:gd name="T68" fmla="*/ 387 w 602"/>
                <a:gd name="T69" fmla="*/ 36 h 645"/>
                <a:gd name="T70" fmla="*/ 321 w 602"/>
                <a:gd name="T71" fmla="*/ 18 h 645"/>
                <a:gd name="T72" fmla="*/ 258 w 602"/>
                <a:gd name="T73" fmla="*/ 21 h 645"/>
                <a:gd name="T74" fmla="*/ 201 w 602"/>
                <a:gd name="T75" fmla="*/ 45 h 645"/>
                <a:gd name="T76" fmla="*/ 144 w 602"/>
                <a:gd name="T77" fmla="*/ 24 h 645"/>
                <a:gd name="T78" fmla="*/ 105 w 602"/>
                <a:gd name="T79" fmla="*/ 0 h 645"/>
                <a:gd name="T80" fmla="*/ 60 w 602"/>
                <a:gd name="T81" fmla="*/ 21 h 645"/>
                <a:gd name="T82" fmla="*/ 57 w 602"/>
                <a:gd name="T83" fmla="*/ 78 h 645"/>
                <a:gd name="T84" fmla="*/ 18 w 602"/>
                <a:gd name="T85" fmla="*/ 135 h 645"/>
                <a:gd name="T86" fmla="*/ 0 w 602"/>
                <a:gd name="T87" fmla="*/ 168 h 645"/>
                <a:gd name="connsiteX0" fmla="*/ 0 w 9936"/>
                <a:gd name="connsiteY0" fmla="*/ 2605 h 10000"/>
                <a:gd name="connsiteX1" fmla="*/ 1096 w 9936"/>
                <a:gd name="connsiteY1" fmla="*/ 2930 h 10000"/>
                <a:gd name="connsiteX2" fmla="*/ 1495 w 9936"/>
                <a:gd name="connsiteY2" fmla="*/ 3163 h 10000"/>
                <a:gd name="connsiteX3" fmla="*/ 1794 w 9936"/>
                <a:gd name="connsiteY3" fmla="*/ 3302 h 10000"/>
                <a:gd name="connsiteX4" fmla="*/ 2243 w 9936"/>
                <a:gd name="connsiteY4" fmla="*/ 4558 h 10000"/>
                <a:gd name="connsiteX5" fmla="*/ 2392 w 9936"/>
                <a:gd name="connsiteY5" fmla="*/ 4791 h 10000"/>
                <a:gd name="connsiteX6" fmla="*/ 2043 w 9936"/>
                <a:gd name="connsiteY6" fmla="*/ 5442 h 10000"/>
                <a:gd name="connsiteX7" fmla="*/ 2442 w 9936"/>
                <a:gd name="connsiteY7" fmla="*/ 5581 h 10000"/>
                <a:gd name="connsiteX8" fmla="*/ 3239 w 9936"/>
                <a:gd name="connsiteY8" fmla="*/ 5395 h 10000"/>
                <a:gd name="connsiteX9" fmla="*/ 3887 w 9936"/>
                <a:gd name="connsiteY9" fmla="*/ 5581 h 10000"/>
                <a:gd name="connsiteX10" fmla="*/ 4186 w 9936"/>
                <a:gd name="connsiteY10" fmla="*/ 5767 h 10000"/>
                <a:gd name="connsiteX11" fmla="*/ 5083 w 9936"/>
                <a:gd name="connsiteY11" fmla="*/ 6093 h 10000"/>
                <a:gd name="connsiteX12" fmla="*/ 6130 w 9936"/>
                <a:gd name="connsiteY12" fmla="*/ 6977 h 10000"/>
                <a:gd name="connsiteX13" fmla="*/ 6578 w 9936"/>
                <a:gd name="connsiteY13" fmla="*/ 7535 h 10000"/>
                <a:gd name="connsiteX14" fmla="*/ 6777 w 9936"/>
                <a:gd name="connsiteY14" fmla="*/ 8140 h 10000"/>
                <a:gd name="connsiteX15" fmla="*/ 6877 w 9936"/>
                <a:gd name="connsiteY15" fmla="*/ 8884 h 10000"/>
                <a:gd name="connsiteX16" fmla="*/ 7326 w 9936"/>
                <a:gd name="connsiteY16" fmla="*/ 8884 h 10000"/>
                <a:gd name="connsiteX17" fmla="*/ 7625 w 9936"/>
                <a:gd name="connsiteY17" fmla="*/ 9256 h 10000"/>
                <a:gd name="connsiteX18" fmla="*/ 8372 w 9936"/>
                <a:gd name="connsiteY18" fmla="*/ 9070 h 10000"/>
                <a:gd name="connsiteX19" fmla="*/ 8721 w 9936"/>
                <a:gd name="connsiteY19" fmla="*/ 10000 h 10000"/>
                <a:gd name="connsiteX20" fmla="*/ 9468 w 9936"/>
                <a:gd name="connsiteY20" fmla="*/ 9814 h 10000"/>
                <a:gd name="connsiteX21" fmla="*/ 9817 w 9936"/>
                <a:gd name="connsiteY21" fmla="*/ 8558 h 10000"/>
                <a:gd name="connsiteX22" fmla="*/ 9718 w 9936"/>
                <a:gd name="connsiteY22" fmla="*/ 8140 h 10000"/>
                <a:gd name="connsiteX23" fmla="*/ 9767 w 9936"/>
                <a:gd name="connsiteY23" fmla="*/ 6419 h 10000"/>
                <a:gd name="connsiteX24" fmla="*/ 9419 w 9936"/>
                <a:gd name="connsiteY24" fmla="*/ 5814 h 10000"/>
                <a:gd name="connsiteX25" fmla="*/ 9070 w 9936"/>
                <a:gd name="connsiteY25" fmla="*/ 5116 h 10000"/>
                <a:gd name="connsiteX26" fmla="*/ 8621 w 9936"/>
                <a:gd name="connsiteY26" fmla="*/ 3395 h 10000"/>
                <a:gd name="connsiteX27" fmla="*/ 8571 w 9936"/>
                <a:gd name="connsiteY27" fmla="*/ 2837 h 10000"/>
                <a:gd name="connsiteX28" fmla="*/ 8920 w 9936"/>
                <a:gd name="connsiteY28" fmla="*/ 2419 h 10000"/>
                <a:gd name="connsiteX29" fmla="*/ 8522 w 9936"/>
                <a:gd name="connsiteY29" fmla="*/ 2093 h 10000"/>
                <a:gd name="connsiteX30" fmla="*/ 8821 w 9936"/>
                <a:gd name="connsiteY30" fmla="*/ 1302 h 10000"/>
                <a:gd name="connsiteX31" fmla="*/ 8173 w 9936"/>
                <a:gd name="connsiteY31" fmla="*/ 930 h 10000"/>
                <a:gd name="connsiteX32" fmla="*/ 7375 w 9936"/>
                <a:gd name="connsiteY32" fmla="*/ 1070 h 10000"/>
                <a:gd name="connsiteX33" fmla="*/ 7027 w 9936"/>
                <a:gd name="connsiteY33" fmla="*/ 93 h 10000"/>
                <a:gd name="connsiteX34" fmla="*/ 6429 w 9936"/>
                <a:gd name="connsiteY34" fmla="*/ 558 h 10000"/>
                <a:gd name="connsiteX35" fmla="*/ 5332 w 9936"/>
                <a:gd name="connsiteY35" fmla="*/ 279 h 10000"/>
                <a:gd name="connsiteX36" fmla="*/ 4286 w 9936"/>
                <a:gd name="connsiteY36" fmla="*/ 326 h 10000"/>
                <a:gd name="connsiteX37" fmla="*/ 3339 w 9936"/>
                <a:gd name="connsiteY37" fmla="*/ 698 h 10000"/>
                <a:gd name="connsiteX38" fmla="*/ 2392 w 9936"/>
                <a:gd name="connsiteY38" fmla="*/ 372 h 10000"/>
                <a:gd name="connsiteX39" fmla="*/ 1744 w 9936"/>
                <a:gd name="connsiteY39" fmla="*/ 0 h 10000"/>
                <a:gd name="connsiteX40" fmla="*/ 997 w 9936"/>
                <a:gd name="connsiteY40" fmla="*/ 326 h 10000"/>
                <a:gd name="connsiteX41" fmla="*/ 947 w 9936"/>
                <a:gd name="connsiteY41" fmla="*/ 1209 h 10000"/>
                <a:gd name="connsiteX42" fmla="*/ 299 w 9936"/>
                <a:gd name="connsiteY42" fmla="*/ 2093 h 10000"/>
                <a:gd name="connsiteX43" fmla="*/ 0 w 9936"/>
                <a:gd name="connsiteY43" fmla="*/ 2605 h 10000"/>
                <a:gd name="connsiteX0" fmla="*/ 0 w 10000"/>
                <a:gd name="connsiteY0" fmla="*/ 2605 h 10000"/>
                <a:gd name="connsiteX1" fmla="*/ 1103 w 10000"/>
                <a:gd name="connsiteY1" fmla="*/ 2930 h 10000"/>
                <a:gd name="connsiteX2" fmla="*/ 1505 w 10000"/>
                <a:gd name="connsiteY2" fmla="*/ 3163 h 10000"/>
                <a:gd name="connsiteX3" fmla="*/ 1806 w 10000"/>
                <a:gd name="connsiteY3" fmla="*/ 3302 h 10000"/>
                <a:gd name="connsiteX4" fmla="*/ 2257 w 10000"/>
                <a:gd name="connsiteY4" fmla="*/ 4558 h 10000"/>
                <a:gd name="connsiteX5" fmla="*/ 2407 w 10000"/>
                <a:gd name="connsiteY5" fmla="*/ 4791 h 10000"/>
                <a:gd name="connsiteX6" fmla="*/ 2056 w 10000"/>
                <a:gd name="connsiteY6" fmla="*/ 5442 h 10000"/>
                <a:gd name="connsiteX7" fmla="*/ 2458 w 10000"/>
                <a:gd name="connsiteY7" fmla="*/ 5581 h 10000"/>
                <a:gd name="connsiteX8" fmla="*/ 3260 w 10000"/>
                <a:gd name="connsiteY8" fmla="*/ 5395 h 10000"/>
                <a:gd name="connsiteX9" fmla="*/ 3912 w 10000"/>
                <a:gd name="connsiteY9" fmla="*/ 5581 h 10000"/>
                <a:gd name="connsiteX10" fmla="*/ 4213 w 10000"/>
                <a:gd name="connsiteY10" fmla="*/ 5767 h 10000"/>
                <a:gd name="connsiteX11" fmla="*/ 5116 w 10000"/>
                <a:gd name="connsiteY11" fmla="*/ 6093 h 10000"/>
                <a:gd name="connsiteX12" fmla="*/ 6169 w 10000"/>
                <a:gd name="connsiteY12" fmla="*/ 6977 h 10000"/>
                <a:gd name="connsiteX13" fmla="*/ 6620 w 10000"/>
                <a:gd name="connsiteY13" fmla="*/ 7535 h 10000"/>
                <a:gd name="connsiteX14" fmla="*/ 6821 w 10000"/>
                <a:gd name="connsiteY14" fmla="*/ 8140 h 10000"/>
                <a:gd name="connsiteX15" fmla="*/ 6921 w 10000"/>
                <a:gd name="connsiteY15" fmla="*/ 8884 h 10000"/>
                <a:gd name="connsiteX16" fmla="*/ 7373 w 10000"/>
                <a:gd name="connsiteY16" fmla="*/ 8884 h 10000"/>
                <a:gd name="connsiteX17" fmla="*/ 7674 w 10000"/>
                <a:gd name="connsiteY17" fmla="*/ 9256 h 10000"/>
                <a:gd name="connsiteX18" fmla="*/ 8426 w 10000"/>
                <a:gd name="connsiteY18" fmla="*/ 9070 h 10000"/>
                <a:gd name="connsiteX19" fmla="*/ 8777 w 10000"/>
                <a:gd name="connsiteY19" fmla="*/ 10000 h 10000"/>
                <a:gd name="connsiteX20" fmla="*/ 9529 w 10000"/>
                <a:gd name="connsiteY20" fmla="*/ 9814 h 10000"/>
                <a:gd name="connsiteX21" fmla="*/ 9880 w 10000"/>
                <a:gd name="connsiteY21" fmla="*/ 8558 h 10000"/>
                <a:gd name="connsiteX22" fmla="*/ 9781 w 10000"/>
                <a:gd name="connsiteY22" fmla="*/ 8140 h 10000"/>
                <a:gd name="connsiteX23" fmla="*/ 9830 w 10000"/>
                <a:gd name="connsiteY23" fmla="*/ 6419 h 10000"/>
                <a:gd name="connsiteX24" fmla="*/ 9480 w 10000"/>
                <a:gd name="connsiteY24" fmla="*/ 5814 h 10000"/>
                <a:gd name="connsiteX25" fmla="*/ 9128 w 10000"/>
                <a:gd name="connsiteY25" fmla="*/ 5116 h 10000"/>
                <a:gd name="connsiteX26" fmla="*/ 8677 w 10000"/>
                <a:gd name="connsiteY26" fmla="*/ 3395 h 10000"/>
                <a:gd name="connsiteX27" fmla="*/ 8626 w 10000"/>
                <a:gd name="connsiteY27" fmla="*/ 2837 h 10000"/>
                <a:gd name="connsiteX28" fmla="*/ 8977 w 10000"/>
                <a:gd name="connsiteY28" fmla="*/ 2419 h 10000"/>
                <a:gd name="connsiteX29" fmla="*/ 8577 w 10000"/>
                <a:gd name="connsiteY29" fmla="*/ 2093 h 10000"/>
                <a:gd name="connsiteX30" fmla="*/ 8878 w 10000"/>
                <a:gd name="connsiteY30" fmla="*/ 1302 h 10000"/>
                <a:gd name="connsiteX31" fmla="*/ 8226 w 10000"/>
                <a:gd name="connsiteY31" fmla="*/ 930 h 10000"/>
                <a:gd name="connsiteX32" fmla="*/ 7423 w 10000"/>
                <a:gd name="connsiteY32" fmla="*/ 1070 h 10000"/>
                <a:gd name="connsiteX33" fmla="*/ 7072 w 10000"/>
                <a:gd name="connsiteY33" fmla="*/ 93 h 10000"/>
                <a:gd name="connsiteX34" fmla="*/ 6470 w 10000"/>
                <a:gd name="connsiteY34" fmla="*/ 558 h 10000"/>
                <a:gd name="connsiteX35" fmla="*/ 5366 w 10000"/>
                <a:gd name="connsiteY35" fmla="*/ 279 h 10000"/>
                <a:gd name="connsiteX36" fmla="*/ 4314 w 10000"/>
                <a:gd name="connsiteY36" fmla="*/ 326 h 10000"/>
                <a:gd name="connsiteX37" fmla="*/ 3361 w 10000"/>
                <a:gd name="connsiteY37" fmla="*/ 698 h 10000"/>
                <a:gd name="connsiteX38" fmla="*/ 2407 w 10000"/>
                <a:gd name="connsiteY38" fmla="*/ 372 h 10000"/>
                <a:gd name="connsiteX39" fmla="*/ 1755 w 10000"/>
                <a:gd name="connsiteY39" fmla="*/ 0 h 10000"/>
                <a:gd name="connsiteX40" fmla="*/ 1003 w 10000"/>
                <a:gd name="connsiteY40" fmla="*/ 326 h 10000"/>
                <a:gd name="connsiteX41" fmla="*/ 953 w 10000"/>
                <a:gd name="connsiteY41" fmla="*/ 1209 h 10000"/>
                <a:gd name="connsiteX42" fmla="*/ 301 w 10000"/>
                <a:gd name="connsiteY42" fmla="*/ 2093 h 10000"/>
                <a:gd name="connsiteX43" fmla="*/ 0 w 10000"/>
                <a:gd name="connsiteY43" fmla="*/ 2605 h 10000"/>
                <a:gd name="connsiteX0" fmla="*/ 0 w 10000"/>
                <a:gd name="connsiteY0" fmla="*/ 2605 h 10000"/>
                <a:gd name="connsiteX1" fmla="*/ 1103 w 10000"/>
                <a:gd name="connsiteY1" fmla="*/ 2930 h 10000"/>
                <a:gd name="connsiteX2" fmla="*/ 1505 w 10000"/>
                <a:gd name="connsiteY2" fmla="*/ 3163 h 10000"/>
                <a:gd name="connsiteX3" fmla="*/ 1806 w 10000"/>
                <a:gd name="connsiteY3" fmla="*/ 3302 h 10000"/>
                <a:gd name="connsiteX4" fmla="*/ 2257 w 10000"/>
                <a:gd name="connsiteY4" fmla="*/ 4558 h 10000"/>
                <a:gd name="connsiteX5" fmla="*/ 2407 w 10000"/>
                <a:gd name="connsiteY5" fmla="*/ 4791 h 10000"/>
                <a:gd name="connsiteX6" fmla="*/ 2056 w 10000"/>
                <a:gd name="connsiteY6" fmla="*/ 5442 h 10000"/>
                <a:gd name="connsiteX7" fmla="*/ 2458 w 10000"/>
                <a:gd name="connsiteY7" fmla="*/ 5581 h 10000"/>
                <a:gd name="connsiteX8" fmla="*/ 3260 w 10000"/>
                <a:gd name="connsiteY8" fmla="*/ 5395 h 10000"/>
                <a:gd name="connsiteX9" fmla="*/ 3912 w 10000"/>
                <a:gd name="connsiteY9" fmla="*/ 5581 h 10000"/>
                <a:gd name="connsiteX10" fmla="*/ 4213 w 10000"/>
                <a:gd name="connsiteY10" fmla="*/ 5767 h 10000"/>
                <a:gd name="connsiteX11" fmla="*/ 5116 w 10000"/>
                <a:gd name="connsiteY11" fmla="*/ 6093 h 10000"/>
                <a:gd name="connsiteX12" fmla="*/ 6169 w 10000"/>
                <a:gd name="connsiteY12" fmla="*/ 6977 h 10000"/>
                <a:gd name="connsiteX13" fmla="*/ 6620 w 10000"/>
                <a:gd name="connsiteY13" fmla="*/ 7535 h 10000"/>
                <a:gd name="connsiteX14" fmla="*/ 6821 w 10000"/>
                <a:gd name="connsiteY14" fmla="*/ 8140 h 10000"/>
                <a:gd name="connsiteX15" fmla="*/ 6921 w 10000"/>
                <a:gd name="connsiteY15" fmla="*/ 8884 h 10000"/>
                <a:gd name="connsiteX16" fmla="*/ 7373 w 10000"/>
                <a:gd name="connsiteY16" fmla="*/ 8884 h 10000"/>
                <a:gd name="connsiteX17" fmla="*/ 7674 w 10000"/>
                <a:gd name="connsiteY17" fmla="*/ 9256 h 10000"/>
                <a:gd name="connsiteX18" fmla="*/ 8426 w 10000"/>
                <a:gd name="connsiteY18" fmla="*/ 9070 h 10000"/>
                <a:gd name="connsiteX19" fmla="*/ 8777 w 10000"/>
                <a:gd name="connsiteY19" fmla="*/ 10000 h 10000"/>
                <a:gd name="connsiteX20" fmla="*/ 9529 w 10000"/>
                <a:gd name="connsiteY20" fmla="*/ 9814 h 10000"/>
                <a:gd name="connsiteX21" fmla="*/ 9880 w 10000"/>
                <a:gd name="connsiteY21" fmla="*/ 8558 h 10000"/>
                <a:gd name="connsiteX22" fmla="*/ 9781 w 10000"/>
                <a:gd name="connsiteY22" fmla="*/ 8140 h 10000"/>
                <a:gd name="connsiteX23" fmla="*/ 9830 w 10000"/>
                <a:gd name="connsiteY23" fmla="*/ 6419 h 10000"/>
                <a:gd name="connsiteX24" fmla="*/ 9480 w 10000"/>
                <a:gd name="connsiteY24" fmla="*/ 5814 h 10000"/>
                <a:gd name="connsiteX25" fmla="*/ 9128 w 10000"/>
                <a:gd name="connsiteY25" fmla="*/ 5116 h 10000"/>
                <a:gd name="connsiteX26" fmla="*/ 8677 w 10000"/>
                <a:gd name="connsiteY26" fmla="*/ 3395 h 10000"/>
                <a:gd name="connsiteX27" fmla="*/ 8626 w 10000"/>
                <a:gd name="connsiteY27" fmla="*/ 2837 h 10000"/>
                <a:gd name="connsiteX28" fmla="*/ 8977 w 10000"/>
                <a:gd name="connsiteY28" fmla="*/ 2419 h 10000"/>
                <a:gd name="connsiteX29" fmla="*/ 8577 w 10000"/>
                <a:gd name="connsiteY29" fmla="*/ 2093 h 10000"/>
                <a:gd name="connsiteX30" fmla="*/ 8878 w 10000"/>
                <a:gd name="connsiteY30" fmla="*/ 1302 h 10000"/>
                <a:gd name="connsiteX31" fmla="*/ 8226 w 10000"/>
                <a:gd name="connsiteY31" fmla="*/ 930 h 10000"/>
                <a:gd name="connsiteX32" fmla="*/ 7423 w 10000"/>
                <a:gd name="connsiteY32" fmla="*/ 1070 h 10000"/>
                <a:gd name="connsiteX33" fmla="*/ 7072 w 10000"/>
                <a:gd name="connsiteY33" fmla="*/ 93 h 10000"/>
                <a:gd name="connsiteX34" fmla="*/ 6470 w 10000"/>
                <a:gd name="connsiteY34" fmla="*/ 558 h 10000"/>
                <a:gd name="connsiteX35" fmla="*/ 5366 w 10000"/>
                <a:gd name="connsiteY35" fmla="*/ 279 h 10000"/>
                <a:gd name="connsiteX36" fmla="*/ 4314 w 10000"/>
                <a:gd name="connsiteY36" fmla="*/ 326 h 10000"/>
                <a:gd name="connsiteX37" fmla="*/ 3361 w 10000"/>
                <a:gd name="connsiteY37" fmla="*/ 698 h 10000"/>
                <a:gd name="connsiteX38" fmla="*/ 2407 w 10000"/>
                <a:gd name="connsiteY38" fmla="*/ 372 h 10000"/>
                <a:gd name="connsiteX39" fmla="*/ 1755 w 10000"/>
                <a:gd name="connsiteY39" fmla="*/ 0 h 10000"/>
                <a:gd name="connsiteX40" fmla="*/ 1003 w 10000"/>
                <a:gd name="connsiteY40" fmla="*/ 326 h 10000"/>
                <a:gd name="connsiteX41" fmla="*/ 953 w 10000"/>
                <a:gd name="connsiteY41" fmla="*/ 1209 h 10000"/>
                <a:gd name="connsiteX42" fmla="*/ 301 w 10000"/>
                <a:gd name="connsiteY42" fmla="*/ 2093 h 10000"/>
                <a:gd name="connsiteX43" fmla="*/ 0 w 10000"/>
                <a:gd name="connsiteY43" fmla="*/ 2605 h 10000"/>
                <a:gd name="connsiteX0" fmla="*/ 0 w 10000"/>
                <a:gd name="connsiteY0" fmla="*/ 2605 h 10000"/>
                <a:gd name="connsiteX1" fmla="*/ 1103 w 10000"/>
                <a:gd name="connsiteY1" fmla="*/ 2930 h 10000"/>
                <a:gd name="connsiteX2" fmla="*/ 1505 w 10000"/>
                <a:gd name="connsiteY2" fmla="*/ 3163 h 10000"/>
                <a:gd name="connsiteX3" fmla="*/ 1806 w 10000"/>
                <a:gd name="connsiteY3" fmla="*/ 3302 h 10000"/>
                <a:gd name="connsiteX4" fmla="*/ 2257 w 10000"/>
                <a:gd name="connsiteY4" fmla="*/ 4558 h 10000"/>
                <a:gd name="connsiteX5" fmla="*/ 2407 w 10000"/>
                <a:gd name="connsiteY5" fmla="*/ 4791 h 10000"/>
                <a:gd name="connsiteX6" fmla="*/ 2056 w 10000"/>
                <a:gd name="connsiteY6" fmla="*/ 5442 h 10000"/>
                <a:gd name="connsiteX7" fmla="*/ 2458 w 10000"/>
                <a:gd name="connsiteY7" fmla="*/ 5581 h 10000"/>
                <a:gd name="connsiteX8" fmla="*/ 3260 w 10000"/>
                <a:gd name="connsiteY8" fmla="*/ 5395 h 10000"/>
                <a:gd name="connsiteX9" fmla="*/ 3912 w 10000"/>
                <a:gd name="connsiteY9" fmla="*/ 5581 h 10000"/>
                <a:gd name="connsiteX10" fmla="*/ 4213 w 10000"/>
                <a:gd name="connsiteY10" fmla="*/ 5767 h 10000"/>
                <a:gd name="connsiteX11" fmla="*/ 5116 w 10000"/>
                <a:gd name="connsiteY11" fmla="*/ 6093 h 10000"/>
                <a:gd name="connsiteX12" fmla="*/ 6169 w 10000"/>
                <a:gd name="connsiteY12" fmla="*/ 6977 h 10000"/>
                <a:gd name="connsiteX13" fmla="*/ 6620 w 10000"/>
                <a:gd name="connsiteY13" fmla="*/ 7535 h 10000"/>
                <a:gd name="connsiteX14" fmla="*/ 6821 w 10000"/>
                <a:gd name="connsiteY14" fmla="*/ 8140 h 10000"/>
                <a:gd name="connsiteX15" fmla="*/ 6921 w 10000"/>
                <a:gd name="connsiteY15" fmla="*/ 8884 h 10000"/>
                <a:gd name="connsiteX16" fmla="*/ 7373 w 10000"/>
                <a:gd name="connsiteY16" fmla="*/ 9009 h 10000"/>
                <a:gd name="connsiteX17" fmla="*/ 7674 w 10000"/>
                <a:gd name="connsiteY17" fmla="*/ 9256 h 10000"/>
                <a:gd name="connsiteX18" fmla="*/ 8426 w 10000"/>
                <a:gd name="connsiteY18" fmla="*/ 9070 h 10000"/>
                <a:gd name="connsiteX19" fmla="*/ 8777 w 10000"/>
                <a:gd name="connsiteY19" fmla="*/ 10000 h 10000"/>
                <a:gd name="connsiteX20" fmla="*/ 9529 w 10000"/>
                <a:gd name="connsiteY20" fmla="*/ 9814 h 10000"/>
                <a:gd name="connsiteX21" fmla="*/ 9880 w 10000"/>
                <a:gd name="connsiteY21" fmla="*/ 8558 h 10000"/>
                <a:gd name="connsiteX22" fmla="*/ 9781 w 10000"/>
                <a:gd name="connsiteY22" fmla="*/ 8140 h 10000"/>
                <a:gd name="connsiteX23" fmla="*/ 9830 w 10000"/>
                <a:gd name="connsiteY23" fmla="*/ 6419 h 10000"/>
                <a:gd name="connsiteX24" fmla="*/ 9480 w 10000"/>
                <a:gd name="connsiteY24" fmla="*/ 5814 h 10000"/>
                <a:gd name="connsiteX25" fmla="*/ 9128 w 10000"/>
                <a:gd name="connsiteY25" fmla="*/ 5116 h 10000"/>
                <a:gd name="connsiteX26" fmla="*/ 8677 w 10000"/>
                <a:gd name="connsiteY26" fmla="*/ 3395 h 10000"/>
                <a:gd name="connsiteX27" fmla="*/ 8626 w 10000"/>
                <a:gd name="connsiteY27" fmla="*/ 2837 h 10000"/>
                <a:gd name="connsiteX28" fmla="*/ 8977 w 10000"/>
                <a:gd name="connsiteY28" fmla="*/ 2419 h 10000"/>
                <a:gd name="connsiteX29" fmla="*/ 8577 w 10000"/>
                <a:gd name="connsiteY29" fmla="*/ 2093 h 10000"/>
                <a:gd name="connsiteX30" fmla="*/ 8878 w 10000"/>
                <a:gd name="connsiteY30" fmla="*/ 1302 h 10000"/>
                <a:gd name="connsiteX31" fmla="*/ 8226 w 10000"/>
                <a:gd name="connsiteY31" fmla="*/ 930 h 10000"/>
                <a:gd name="connsiteX32" fmla="*/ 7423 w 10000"/>
                <a:gd name="connsiteY32" fmla="*/ 1070 h 10000"/>
                <a:gd name="connsiteX33" fmla="*/ 7072 w 10000"/>
                <a:gd name="connsiteY33" fmla="*/ 93 h 10000"/>
                <a:gd name="connsiteX34" fmla="*/ 6470 w 10000"/>
                <a:gd name="connsiteY34" fmla="*/ 558 h 10000"/>
                <a:gd name="connsiteX35" fmla="*/ 5366 w 10000"/>
                <a:gd name="connsiteY35" fmla="*/ 279 h 10000"/>
                <a:gd name="connsiteX36" fmla="*/ 4314 w 10000"/>
                <a:gd name="connsiteY36" fmla="*/ 326 h 10000"/>
                <a:gd name="connsiteX37" fmla="*/ 3361 w 10000"/>
                <a:gd name="connsiteY37" fmla="*/ 698 h 10000"/>
                <a:gd name="connsiteX38" fmla="*/ 2407 w 10000"/>
                <a:gd name="connsiteY38" fmla="*/ 372 h 10000"/>
                <a:gd name="connsiteX39" fmla="*/ 1755 w 10000"/>
                <a:gd name="connsiteY39" fmla="*/ 0 h 10000"/>
                <a:gd name="connsiteX40" fmla="*/ 1003 w 10000"/>
                <a:gd name="connsiteY40" fmla="*/ 326 h 10000"/>
                <a:gd name="connsiteX41" fmla="*/ 953 w 10000"/>
                <a:gd name="connsiteY41" fmla="*/ 1209 h 10000"/>
                <a:gd name="connsiteX42" fmla="*/ 301 w 10000"/>
                <a:gd name="connsiteY42" fmla="*/ 2093 h 10000"/>
                <a:gd name="connsiteX43" fmla="*/ 0 w 10000"/>
                <a:gd name="connsiteY43" fmla="*/ 26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000" h="10000">
                  <a:moveTo>
                    <a:pt x="0" y="2605"/>
                  </a:moveTo>
                  <a:cubicBezTo>
                    <a:pt x="402" y="2729"/>
                    <a:pt x="719" y="2760"/>
                    <a:pt x="1103" y="2930"/>
                  </a:cubicBezTo>
                  <a:cubicBezTo>
                    <a:pt x="1204" y="2977"/>
                    <a:pt x="1404" y="3116"/>
                    <a:pt x="1505" y="3163"/>
                  </a:cubicBezTo>
                  <a:lnTo>
                    <a:pt x="1806" y="3302"/>
                  </a:lnTo>
                  <a:cubicBezTo>
                    <a:pt x="1939" y="3504"/>
                    <a:pt x="2257" y="4047"/>
                    <a:pt x="2257" y="4558"/>
                  </a:cubicBezTo>
                  <a:cubicBezTo>
                    <a:pt x="2357" y="4806"/>
                    <a:pt x="2407" y="4620"/>
                    <a:pt x="2407" y="4791"/>
                  </a:cubicBezTo>
                  <a:cubicBezTo>
                    <a:pt x="2407" y="5116"/>
                    <a:pt x="2089" y="5287"/>
                    <a:pt x="2056" y="5442"/>
                  </a:cubicBezTo>
                  <a:cubicBezTo>
                    <a:pt x="2056" y="5566"/>
                    <a:pt x="2006" y="5674"/>
                    <a:pt x="2458" y="5581"/>
                  </a:cubicBezTo>
                  <a:cubicBezTo>
                    <a:pt x="2725" y="5752"/>
                    <a:pt x="2959" y="5442"/>
                    <a:pt x="3260" y="5395"/>
                  </a:cubicBezTo>
                  <a:cubicBezTo>
                    <a:pt x="3494" y="5256"/>
                    <a:pt x="3678" y="5457"/>
                    <a:pt x="3912" y="5581"/>
                  </a:cubicBezTo>
                  <a:lnTo>
                    <a:pt x="4213" y="5767"/>
                  </a:lnTo>
                  <a:cubicBezTo>
                    <a:pt x="4330" y="6093"/>
                    <a:pt x="4832" y="6078"/>
                    <a:pt x="5116" y="6093"/>
                  </a:cubicBezTo>
                  <a:cubicBezTo>
                    <a:pt x="5467" y="6791"/>
                    <a:pt x="5400" y="6915"/>
                    <a:pt x="6169" y="6977"/>
                  </a:cubicBezTo>
                  <a:cubicBezTo>
                    <a:pt x="6253" y="7194"/>
                    <a:pt x="6420" y="7411"/>
                    <a:pt x="6620" y="7535"/>
                  </a:cubicBezTo>
                  <a:cubicBezTo>
                    <a:pt x="6721" y="7798"/>
                    <a:pt x="6771" y="7907"/>
                    <a:pt x="6821" y="8140"/>
                  </a:cubicBezTo>
                  <a:cubicBezTo>
                    <a:pt x="6955" y="8527"/>
                    <a:pt x="6855" y="8465"/>
                    <a:pt x="6921" y="8884"/>
                  </a:cubicBezTo>
                  <a:cubicBezTo>
                    <a:pt x="7273" y="8775"/>
                    <a:pt x="7139" y="8854"/>
                    <a:pt x="7373" y="9009"/>
                  </a:cubicBezTo>
                  <a:cubicBezTo>
                    <a:pt x="7440" y="9195"/>
                    <a:pt x="7457" y="9194"/>
                    <a:pt x="7674" y="9256"/>
                  </a:cubicBezTo>
                  <a:cubicBezTo>
                    <a:pt x="8075" y="9225"/>
                    <a:pt x="8041" y="8977"/>
                    <a:pt x="8426" y="9070"/>
                  </a:cubicBezTo>
                  <a:cubicBezTo>
                    <a:pt x="8562" y="9334"/>
                    <a:pt x="8240" y="9814"/>
                    <a:pt x="8777" y="10000"/>
                  </a:cubicBezTo>
                  <a:cubicBezTo>
                    <a:pt x="9078" y="9922"/>
                    <a:pt x="9228" y="9891"/>
                    <a:pt x="9529" y="9814"/>
                  </a:cubicBezTo>
                  <a:cubicBezTo>
                    <a:pt x="9647" y="9411"/>
                    <a:pt x="9396" y="8713"/>
                    <a:pt x="9880" y="8558"/>
                  </a:cubicBezTo>
                  <a:cubicBezTo>
                    <a:pt x="10047" y="8326"/>
                    <a:pt x="10064" y="8186"/>
                    <a:pt x="9781" y="8140"/>
                  </a:cubicBezTo>
                  <a:cubicBezTo>
                    <a:pt x="9195" y="7597"/>
                    <a:pt x="9329" y="7116"/>
                    <a:pt x="9830" y="6419"/>
                  </a:cubicBezTo>
                  <a:cubicBezTo>
                    <a:pt x="9913" y="6202"/>
                    <a:pt x="9412" y="6031"/>
                    <a:pt x="9480" y="5814"/>
                  </a:cubicBezTo>
                  <a:cubicBezTo>
                    <a:pt x="9362" y="5473"/>
                    <a:pt x="9480" y="5225"/>
                    <a:pt x="9128" y="5116"/>
                  </a:cubicBezTo>
                  <a:cubicBezTo>
                    <a:pt x="9111" y="4744"/>
                    <a:pt x="8995" y="3690"/>
                    <a:pt x="8677" y="3395"/>
                  </a:cubicBezTo>
                  <a:cubicBezTo>
                    <a:pt x="8577" y="3116"/>
                    <a:pt x="8309" y="2884"/>
                    <a:pt x="8626" y="2837"/>
                  </a:cubicBezTo>
                  <a:cubicBezTo>
                    <a:pt x="8626" y="2698"/>
                    <a:pt x="8995" y="2527"/>
                    <a:pt x="8977" y="2419"/>
                  </a:cubicBezTo>
                  <a:cubicBezTo>
                    <a:pt x="8977" y="1907"/>
                    <a:pt x="8626" y="2248"/>
                    <a:pt x="8577" y="2093"/>
                  </a:cubicBezTo>
                  <a:cubicBezTo>
                    <a:pt x="8325" y="1721"/>
                    <a:pt x="8409" y="1194"/>
                    <a:pt x="8878" y="1302"/>
                  </a:cubicBezTo>
                  <a:cubicBezTo>
                    <a:pt x="8827" y="1116"/>
                    <a:pt x="8459" y="961"/>
                    <a:pt x="8226" y="930"/>
                  </a:cubicBezTo>
                  <a:cubicBezTo>
                    <a:pt x="8008" y="1225"/>
                    <a:pt x="7841" y="1101"/>
                    <a:pt x="7423" y="1070"/>
                  </a:cubicBezTo>
                  <a:cubicBezTo>
                    <a:pt x="7172" y="558"/>
                    <a:pt x="7975" y="512"/>
                    <a:pt x="7072" y="93"/>
                  </a:cubicBezTo>
                  <a:cubicBezTo>
                    <a:pt x="6855" y="233"/>
                    <a:pt x="6688" y="403"/>
                    <a:pt x="6470" y="558"/>
                  </a:cubicBezTo>
                  <a:cubicBezTo>
                    <a:pt x="5885" y="512"/>
                    <a:pt x="5818" y="481"/>
                    <a:pt x="5366" y="279"/>
                  </a:cubicBezTo>
                  <a:cubicBezTo>
                    <a:pt x="4982" y="403"/>
                    <a:pt x="4764" y="372"/>
                    <a:pt x="4314" y="326"/>
                  </a:cubicBezTo>
                  <a:cubicBezTo>
                    <a:pt x="3962" y="434"/>
                    <a:pt x="3712" y="589"/>
                    <a:pt x="3361" y="698"/>
                  </a:cubicBezTo>
                  <a:cubicBezTo>
                    <a:pt x="2893" y="605"/>
                    <a:pt x="2875" y="434"/>
                    <a:pt x="2407" y="372"/>
                  </a:cubicBezTo>
                  <a:cubicBezTo>
                    <a:pt x="2124" y="279"/>
                    <a:pt x="1973" y="140"/>
                    <a:pt x="1755" y="0"/>
                  </a:cubicBezTo>
                  <a:cubicBezTo>
                    <a:pt x="819" y="78"/>
                    <a:pt x="1471" y="31"/>
                    <a:pt x="1003" y="326"/>
                  </a:cubicBezTo>
                  <a:cubicBezTo>
                    <a:pt x="936" y="589"/>
                    <a:pt x="1054" y="946"/>
                    <a:pt x="953" y="1209"/>
                  </a:cubicBezTo>
                  <a:cubicBezTo>
                    <a:pt x="903" y="1628"/>
                    <a:pt x="685" y="1860"/>
                    <a:pt x="301" y="2093"/>
                  </a:cubicBezTo>
                  <a:cubicBezTo>
                    <a:pt x="167" y="2279"/>
                    <a:pt x="0" y="2372"/>
                    <a:pt x="0" y="2605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6246235" y="3024070"/>
              <a:ext cx="919713" cy="1260895"/>
            </a:xfrm>
            <a:custGeom>
              <a:avLst/>
              <a:gdLst>
                <a:gd name="T0" fmla="*/ 303 w 825"/>
                <a:gd name="T1" fmla="*/ 75 h 1130"/>
                <a:gd name="T2" fmla="*/ 243 w 825"/>
                <a:gd name="T3" fmla="*/ 60 h 1130"/>
                <a:gd name="T4" fmla="*/ 204 w 825"/>
                <a:gd name="T5" fmla="*/ 18 h 1130"/>
                <a:gd name="T6" fmla="*/ 117 w 825"/>
                <a:gd name="T7" fmla="*/ 12 h 1130"/>
                <a:gd name="T8" fmla="*/ 84 w 825"/>
                <a:gd name="T9" fmla="*/ 30 h 1130"/>
                <a:gd name="T10" fmla="*/ 63 w 825"/>
                <a:gd name="T11" fmla="*/ 66 h 1130"/>
                <a:gd name="T12" fmla="*/ 63 w 825"/>
                <a:gd name="T13" fmla="*/ 138 h 1130"/>
                <a:gd name="T14" fmla="*/ 0 w 825"/>
                <a:gd name="T15" fmla="*/ 180 h 1130"/>
                <a:gd name="T16" fmla="*/ 30 w 825"/>
                <a:gd name="T17" fmla="*/ 264 h 1130"/>
                <a:gd name="T18" fmla="*/ 63 w 825"/>
                <a:gd name="T19" fmla="*/ 360 h 1130"/>
                <a:gd name="T20" fmla="*/ 174 w 825"/>
                <a:gd name="T21" fmla="*/ 438 h 1130"/>
                <a:gd name="T22" fmla="*/ 150 w 825"/>
                <a:gd name="T23" fmla="*/ 519 h 1130"/>
                <a:gd name="T24" fmla="*/ 189 w 825"/>
                <a:gd name="T25" fmla="*/ 573 h 1130"/>
                <a:gd name="T26" fmla="*/ 210 w 825"/>
                <a:gd name="T27" fmla="*/ 696 h 1130"/>
                <a:gd name="T28" fmla="*/ 273 w 825"/>
                <a:gd name="T29" fmla="*/ 813 h 1130"/>
                <a:gd name="T30" fmla="*/ 336 w 825"/>
                <a:gd name="T31" fmla="*/ 897 h 1130"/>
                <a:gd name="T32" fmla="*/ 396 w 825"/>
                <a:gd name="T33" fmla="*/ 969 h 1130"/>
                <a:gd name="T34" fmla="*/ 438 w 825"/>
                <a:gd name="T35" fmla="*/ 1002 h 1130"/>
                <a:gd name="T36" fmla="*/ 384 w 825"/>
                <a:gd name="T37" fmla="*/ 1056 h 1130"/>
                <a:gd name="T38" fmla="*/ 339 w 825"/>
                <a:gd name="T39" fmla="*/ 1104 h 1130"/>
                <a:gd name="T40" fmla="*/ 387 w 825"/>
                <a:gd name="T41" fmla="*/ 1110 h 1130"/>
                <a:gd name="T42" fmla="*/ 429 w 825"/>
                <a:gd name="T43" fmla="*/ 1098 h 1130"/>
                <a:gd name="T44" fmla="*/ 483 w 825"/>
                <a:gd name="T45" fmla="*/ 1005 h 1130"/>
                <a:gd name="T46" fmla="*/ 591 w 825"/>
                <a:gd name="T47" fmla="*/ 1014 h 1130"/>
                <a:gd name="T48" fmla="*/ 690 w 825"/>
                <a:gd name="T49" fmla="*/ 1017 h 1130"/>
                <a:gd name="T50" fmla="*/ 711 w 825"/>
                <a:gd name="T51" fmla="*/ 915 h 1130"/>
                <a:gd name="T52" fmla="*/ 735 w 825"/>
                <a:gd name="T53" fmla="*/ 828 h 1130"/>
                <a:gd name="T54" fmla="*/ 756 w 825"/>
                <a:gd name="T55" fmla="*/ 729 h 1130"/>
                <a:gd name="T56" fmla="*/ 705 w 825"/>
                <a:gd name="T57" fmla="*/ 642 h 1130"/>
                <a:gd name="T58" fmla="*/ 726 w 825"/>
                <a:gd name="T59" fmla="*/ 531 h 1130"/>
                <a:gd name="T60" fmla="*/ 774 w 825"/>
                <a:gd name="T61" fmla="*/ 453 h 1130"/>
                <a:gd name="T62" fmla="*/ 816 w 825"/>
                <a:gd name="T63" fmla="*/ 387 h 1130"/>
                <a:gd name="T64" fmla="*/ 795 w 825"/>
                <a:gd name="T65" fmla="*/ 327 h 1130"/>
                <a:gd name="T66" fmla="*/ 762 w 825"/>
                <a:gd name="T67" fmla="*/ 207 h 1130"/>
                <a:gd name="T68" fmla="*/ 693 w 825"/>
                <a:gd name="T69" fmla="*/ 231 h 1130"/>
                <a:gd name="T70" fmla="*/ 645 w 825"/>
                <a:gd name="T71" fmla="*/ 189 h 1130"/>
                <a:gd name="T72" fmla="*/ 555 w 825"/>
                <a:gd name="T73" fmla="*/ 207 h 1130"/>
                <a:gd name="T74" fmla="*/ 489 w 825"/>
                <a:gd name="T75" fmla="*/ 246 h 1130"/>
                <a:gd name="T76" fmla="*/ 477 w 825"/>
                <a:gd name="T77" fmla="*/ 234 h 1130"/>
                <a:gd name="T78" fmla="*/ 381 w 825"/>
                <a:gd name="T79" fmla="*/ 180 h 1130"/>
                <a:gd name="T80" fmla="*/ 321 w 825"/>
                <a:gd name="T81" fmla="*/ 117 h 1130"/>
                <a:gd name="connsiteX0" fmla="*/ 3636 w 9951"/>
                <a:gd name="connsiteY0" fmla="*/ 929 h 9967"/>
                <a:gd name="connsiteX1" fmla="*/ 3673 w 9951"/>
                <a:gd name="connsiteY1" fmla="*/ 664 h 9967"/>
                <a:gd name="connsiteX2" fmla="*/ 3091 w 9951"/>
                <a:gd name="connsiteY2" fmla="*/ 637 h 9967"/>
                <a:gd name="connsiteX3" fmla="*/ 2945 w 9951"/>
                <a:gd name="connsiteY3" fmla="*/ 531 h 9967"/>
                <a:gd name="connsiteX4" fmla="*/ 2618 w 9951"/>
                <a:gd name="connsiteY4" fmla="*/ 451 h 9967"/>
                <a:gd name="connsiteX5" fmla="*/ 2473 w 9951"/>
                <a:gd name="connsiteY5" fmla="*/ 159 h 9967"/>
                <a:gd name="connsiteX6" fmla="*/ 2400 w 9951"/>
                <a:gd name="connsiteY6" fmla="*/ 0 h 9967"/>
                <a:gd name="connsiteX7" fmla="*/ 1418 w 9951"/>
                <a:gd name="connsiteY7" fmla="*/ 106 h 9967"/>
                <a:gd name="connsiteX8" fmla="*/ 1091 w 9951"/>
                <a:gd name="connsiteY8" fmla="*/ 186 h 9967"/>
                <a:gd name="connsiteX9" fmla="*/ 1018 w 9951"/>
                <a:gd name="connsiteY9" fmla="*/ 265 h 9967"/>
                <a:gd name="connsiteX10" fmla="*/ 909 w 9951"/>
                <a:gd name="connsiteY10" fmla="*/ 292 h 9967"/>
                <a:gd name="connsiteX11" fmla="*/ 764 w 9951"/>
                <a:gd name="connsiteY11" fmla="*/ 584 h 9967"/>
                <a:gd name="connsiteX12" fmla="*/ 1127 w 9951"/>
                <a:gd name="connsiteY12" fmla="*/ 823 h 9967"/>
                <a:gd name="connsiteX13" fmla="*/ 764 w 9951"/>
                <a:gd name="connsiteY13" fmla="*/ 1221 h 9967"/>
                <a:gd name="connsiteX14" fmla="*/ 327 w 9951"/>
                <a:gd name="connsiteY14" fmla="*/ 1460 h 9967"/>
                <a:gd name="connsiteX15" fmla="*/ 0 w 9951"/>
                <a:gd name="connsiteY15" fmla="*/ 1593 h 9967"/>
                <a:gd name="connsiteX16" fmla="*/ 109 w 9951"/>
                <a:gd name="connsiteY16" fmla="*/ 1858 h 9967"/>
                <a:gd name="connsiteX17" fmla="*/ 364 w 9951"/>
                <a:gd name="connsiteY17" fmla="*/ 2336 h 9967"/>
                <a:gd name="connsiteX18" fmla="*/ 582 w 9951"/>
                <a:gd name="connsiteY18" fmla="*/ 2867 h 9967"/>
                <a:gd name="connsiteX19" fmla="*/ 764 w 9951"/>
                <a:gd name="connsiteY19" fmla="*/ 3186 h 9967"/>
                <a:gd name="connsiteX20" fmla="*/ 1673 w 9951"/>
                <a:gd name="connsiteY20" fmla="*/ 3504 h 9967"/>
                <a:gd name="connsiteX21" fmla="*/ 2109 w 9951"/>
                <a:gd name="connsiteY21" fmla="*/ 3876 h 9967"/>
                <a:gd name="connsiteX22" fmla="*/ 1927 w 9951"/>
                <a:gd name="connsiteY22" fmla="*/ 4354 h 9967"/>
                <a:gd name="connsiteX23" fmla="*/ 1818 w 9951"/>
                <a:gd name="connsiteY23" fmla="*/ 4593 h 9967"/>
                <a:gd name="connsiteX24" fmla="*/ 2000 w 9951"/>
                <a:gd name="connsiteY24" fmla="*/ 4858 h 9967"/>
                <a:gd name="connsiteX25" fmla="*/ 2291 w 9951"/>
                <a:gd name="connsiteY25" fmla="*/ 5071 h 9967"/>
                <a:gd name="connsiteX26" fmla="*/ 2509 w 9951"/>
                <a:gd name="connsiteY26" fmla="*/ 5496 h 9967"/>
                <a:gd name="connsiteX27" fmla="*/ 2545 w 9951"/>
                <a:gd name="connsiteY27" fmla="*/ 6159 h 9967"/>
                <a:gd name="connsiteX28" fmla="*/ 2873 w 9951"/>
                <a:gd name="connsiteY28" fmla="*/ 6611 h 9967"/>
                <a:gd name="connsiteX29" fmla="*/ 3309 w 9951"/>
                <a:gd name="connsiteY29" fmla="*/ 7195 h 9967"/>
                <a:gd name="connsiteX30" fmla="*/ 3709 w 9951"/>
                <a:gd name="connsiteY30" fmla="*/ 7434 h 9967"/>
                <a:gd name="connsiteX31" fmla="*/ 4073 w 9951"/>
                <a:gd name="connsiteY31" fmla="*/ 7938 h 9967"/>
                <a:gd name="connsiteX32" fmla="*/ 4509 w 9951"/>
                <a:gd name="connsiteY32" fmla="*/ 8177 h 9967"/>
                <a:gd name="connsiteX33" fmla="*/ 4800 w 9951"/>
                <a:gd name="connsiteY33" fmla="*/ 8575 h 9967"/>
                <a:gd name="connsiteX34" fmla="*/ 5018 w 9951"/>
                <a:gd name="connsiteY34" fmla="*/ 8681 h 9967"/>
                <a:gd name="connsiteX35" fmla="*/ 5309 w 9951"/>
                <a:gd name="connsiteY35" fmla="*/ 8867 h 9967"/>
                <a:gd name="connsiteX36" fmla="*/ 5055 w 9951"/>
                <a:gd name="connsiteY36" fmla="*/ 9080 h 9967"/>
                <a:gd name="connsiteX37" fmla="*/ 4655 w 9951"/>
                <a:gd name="connsiteY37" fmla="*/ 9345 h 9967"/>
                <a:gd name="connsiteX38" fmla="*/ 4364 w 9951"/>
                <a:gd name="connsiteY38" fmla="*/ 9558 h 9967"/>
                <a:gd name="connsiteX39" fmla="*/ 4109 w 9951"/>
                <a:gd name="connsiteY39" fmla="*/ 9770 h 9967"/>
                <a:gd name="connsiteX40" fmla="*/ 4473 w 9951"/>
                <a:gd name="connsiteY40" fmla="*/ 9770 h 9967"/>
                <a:gd name="connsiteX41" fmla="*/ 4691 w 9951"/>
                <a:gd name="connsiteY41" fmla="*/ 9823 h 9967"/>
                <a:gd name="connsiteX42" fmla="*/ 4982 w 9951"/>
                <a:gd name="connsiteY42" fmla="*/ 9956 h 9967"/>
                <a:gd name="connsiteX43" fmla="*/ 5200 w 9951"/>
                <a:gd name="connsiteY43" fmla="*/ 9717 h 9967"/>
                <a:gd name="connsiteX44" fmla="*/ 5564 w 9951"/>
                <a:gd name="connsiteY44" fmla="*/ 9212 h 9967"/>
                <a:gd name="connsiteX45" fmla="*/ 5855 w 9951"/>
                <a:gd name="connsiteY45" fmla="*/ 8894 h 9967"/>
                <a:gd name="connsiteX46" fmla="*/ 6618 w 9951"/>
                <a:gd name="connsiteY46" fmla="*/ 8841 h 9967"/>
                <a:gd name="connsiteX47" fmla="*/ 7164 w 9951"/>
                <a:gd name="connsiteY47" fmla="*/ 8973 h 9967"/>
                <a:gd name="connsiteX48" fmla="*/ 7382 w 9951"/>
                <a:gd name="connsiteY48" fmla="*/ 9027 h 9967"/>
                <a:gd name="connsiteX49" fmla="*/ 8364 w 9951"/>
                <a:gd name="connsiteY49" fmla="*/ 9000 h 9967"/>
                <a:gd name="connsiteX50" fmla="*/ 8400 w 9951"/>
                <a:gd name="connsiteY50" fmla="*/ 8761 h 9967"/>
                <a:gd name="connsiteX51" fmla="*/ 8618 w 9951"/>
                <a:gd name="connsiteY51" fmla="*/ 8097 h 9967"/>
                <a:gd name="connsiteX52" fmla="*/ 8764 w 9951"/>
                <a:gd name="connsiteY52" fmla="*/ 7699 h 9967"/>
                <a:gd name="connsiteX53" fmla="*/ 8909 w 9951"/>
                <a:gd name="connsiteY53" fmla="*/ 7327 h 9967"/>
                <a:gd name="connsiteX54" fmla="*/ 8945 w 9951"/>
                <a:gd name="connsiteY54" fmla="*/ 6903 h 9967"/>
                <a:gd name="connsiteX55" fmla="*/ 9164 w 9951"/>
                <a:gd name="connsiteY55" fmla="*/ 6451 h 9967"/>
                <a:gd name="connsiteX56" fmla="*/ 8800 w 9951"/>
                <a:gd name="connsiteY56" fmla="*/ 5973 h 9967"/>
                <a:gd name="connsiteX57" fmla="*/ 8545 w 9951"/>
                <a:gd name="connsiteY57" fmla="*/ 5681 h 9967"/>
                <a:gd name="connsiteX58" fmla="*/ 8582 w 9951"/>
                <a:gd name="connsiteY58" fmla="*/ 5230 h 9967"/>
                <a:gd name="connsiteX59" fmla="*/ 8800 w 9951"/>
                <a:gd name="connsiteY59" fmla="*/ 4699 h 9967"/>
                <a:gd name="connsiteX60" fmla="*/ 8982 w 9951"/>
                <a:gd name="connsiteY60" fmla="*/ 4274 h 9967"/>
                <a:gd name="connsiteX61" fmla="*/ 9382 w 9951"/>
                <a:gd name="connsiteY61" fmla="*/ 4009 h 9967"/>
                <a:gd name="connsiteX62" fmla="*/ 9891 w 9951"/>
                <a:gd name="connsiteY62" fmla="*/ 3850 h 9967"/>
                <a:gd name="connsiteX63" fmla="*/ 9891 w 9951"/>
                <a:gd name="connsiteY63" fmla="*/ 3425 h 9967"/>
                <a:gd name="connsiteX64" fmla="*/ 9745 w 9951"/>
                <a:gd name="connsiteY64" fmla="*/ 3265 h 9967"/>
                <a:gd name="connsiteX65" fmla="*/ 9636 w 9951"/>
                <a:gd name="connsiteY65" fmla="*/ 2894 h 9967"/>
                <a:gd name="connsiteX66" fmla="*/ 9418 w 9951"/>
                <a:gd name="connsiteY66" fmla="*/ 2124 h 9967"/>
                <a:gd name="connsiteX67" fmla="*/ 9236 w 9951"/>
                <a:gd name="connsiteY67" fmla="*/ 1832 h 9967"/>
                <a:gd name="connsiteX68" fmla="*/ 9418 w 9951"/>
                <a:gd name="connsiteY68" fmla="*/ 1381 h 9967"/>
                <a:gd name="connsiteX69" fmla="*/ 8449 w 9951"/>
                <a:gd name="connsiteY69" fmla="*/ 2080 h 9967"/>
                <a:gd name="connsiteX70" fmla="*/ 8073 w 9951"/>
                <a:gd name="connsiteY70" fmla="*/ 2044 h 9967"/>
                <a:gd name="connsiteX71" fmla="*/ 7818 w 9951"/>
                <a:gd name="connsiteY71" fmla="*/ 1673 h 9967"/>
                <a:gd name="connsiteX72" fmla="*/ 7455 w 9951"/>
                <a:gd name="connsiteY72" fmla="*/ 1673 h 9967"/>
                <a:gd name="connsiteX73" fmla="*/ 6727 w 9951"/>
                <a:gd name="connsiteY73" fmla="*/ 1832 h 9967"/>
                <a:gd name="connsiteX74" fmla="*/ 6473 w 9951"/>
                <a:gd name="connsiteY74" fmla="*/ 2230 h 9967"/>
                <a:gd name="connsiteX75" fmla="*/ 5927 w 9951"/>
                <a:gd name="connsiteY75" fmla="*/ 2177 h 9967"/>
                <a:gd name="connsiteX76" fmla="*/ 5891 w 9951"/>
                <a:gd name="connsiteY76" fmla="*/ 2097 h 9967"/>
                <a:gd name="connsiteX77" fmla="*/ 5782 w 9951"/>
                <a:gd name="connsiteY77" fmla="*/ 2071 h 9967"/>
                <a:gd name="connsiteX78" fmla="*/ 5418 w 9951"/>
                <a:gd name="connsiteY78" fmla="*/ 1832 h 9967"/>
                <a:gd name="connsiteX79" fmla="*/ 4618 w 9951"/>
                <a:gd name="connsiteY79" fmla="*/ 1593 h 9967"/>
                <a:gd name="connsiteX80" fmla="*/ 4218 w 9951"/>
                <a:gd name="connsiteY80" fmla="*/ 1301 h 9967"/>
                <a:gd name="connsiteX81" fmla="*/ 3891 w 9951"/>
                <a:gd name="connsiteY81" fmla="*/ 1035 h 9967"/>
                <a:gd name="connsiteX82" fmla="*/ 3636 w 9951"/>
                <a:gd name="connsiteY82" fmla="*/ 929 h 9967"/>
                <a:gd name="connsiteX0" fmla="*/ 3654 w 10000"/>
                <a:gd name="connsiteY0" fmla="*/ 932 h 10000"/>
                <a:gd name="connsiteX1" fmla="*/ 3691 w 10000"/>
                <a:gd name="connsiteY1" fmla="*/ 666 h 10000"/>
                <a:gd name="connsiteX2" fmla="*/ 3106 w 10000"/>
                <a:gd name="connsiteY2" fmla="*/ 639 h 10000"/>
                <a:gd name="connsiteX3" fmla="*/ 2960 w 10000"/>
                <a:gd name="connsiteY3" fmla="*/ 533 h 10000"/>
                <a:gd name="connsiteX4" fmla="*/ 2631 w 10000"/>
                <a:gd name="connsiteY4" fmla="*/ 452 h 10000"/>
                <a:gd name="connsiteX5" fmla="*/ 2485 w 10000"/>
                <a:gd name="connsiteY5" fmla="*/ 160 h 10000"/>
                <a:gd name="connsiteX6" fmla="*/ 2412 w 10000"/>
                <a:gd name="connsiteY6" fmla="*/ 0 h 10000"/>
                <a:gd name="connsiteX7" fmla="*/ 1425 w 10000"/>
                <a:gd name="connsiteY7" fmla="*/ 106 h 10000"/>
                <a:gd name="connsiteX8" fmla="*/ 1096 w 10000"/>
                <a:gd name="connsiteY8" fmla="*/ 187 h 10000"/>
                <a:gd name="connsiteX9" fmla="*/ 1023 w 10000"/>
                <a:gd name="connsiteY9" fmla="*/ 266 h 10000"/>
                <a:gd name="connsiteX10" fmla="*/ 913 w 10000"/>
                <a:gd name="connsiteY10" fmla="*/ 293 h 10000"/>
                <a:gd name="connsiteX11" fmla="*/ 768 w 10000"/>
                <a:gd name="connsiteY11" fmla="*/ 586 h 10000"/>
                <a:gd name="connsiteX12" fmla="*/ 1133 w 10000"/>
                <a:gd name="connsiteY12" fmla="*/ 826 h 10000"/>
                <a:gd name="connsiteX13" fmla="*/ 768 w 10000"/>
                <a:gd name="connsiteY13" fmla="*/ 1225 h 10000"/>
                <a:gd name="connsiteX14" fmla="*/ 329 w 10000"/>
                <a:gd name="connsiteY14" fmla="*/ 1465 h 10000"/>
                <a:gd name="connsiteX15" fmla="*/ 0 w 10000"/>
                <a:gd name="connsiteY15" fmla="*/ 1598 h 10000"/>
                <a:gd name="connsiteX16" fmla="*/ 110 w 10000"/>
                <a:gd name="connsiteY16" fmla="*/ 1864 h 10000"/>
                <a:gd name="connsiteX17" fmla="*/ 366 w 10000"/>
                <a:gd name="connsiteY17" fmla="*/ 2344 h 10000"/>
                <a:gd name="connsiteX18" fmla="*/ 585 w 10000"/>
                <a:gd name="connsiteY18" fmla="*/ 2876 h 10000"/>
                <a:gd name="connsiteX19" fmla="*/ 768 w 10000"/>
                <a:gd name="connsiteY19" fmla="*/ 3197 h 10000"/>
                <a:gd name="connsiteX20" fmla="*/ 1681 w 10000"/>
                <a:gd name="connsiteY20" fmla="*/ 3516 h 10000"/>
                <a:gd name="connsiteX21" fmla="*/ 2119 w 10000"/>
                <a:gd name="connsiteY21" fmla="*/ 3889 h 10000"/>
                <a:gd name="connsiteX22" fmla="*/ 1936 w 10000"/>
                <a:gd name="connsiteY22" fmla="*/ 4368 h 10000"/>
                <a:gd name="connsiteX23" fmla="*/ 1827 w 10000"/>
                <a:gd name="connsiteY23" fmla="*/ 4608 h 10000"/>
                <a:gd name="connsiteX24" fmla="*/ 2010 w 10000"/>
                <a:gd name="connsiteY24" fmla="*/ 4874 h 10000"/>
                <a:gd name="connsiteX25" fmla="*/ 2302 w 10000"/>
                <a:gd name="connsiteY25" fmla="*/ 5088 h 10000"/>
                <a:gd name="connsiteX26" fmla="*/ 2521 w 10000"/>
                <a:gd name="connsiteY26" fmla="*/ 5514 h 10000"/>
                <a:gd name="connsiteX27" fmla="*/ 2558 w 10000"/>
                <a:gd name="connsiteY27" fmla="*/ 6179 h 10000"/>
                <a:gd name="connsiteX28" fmla="*/ 2887 w 10000"/>
                <a:gd name="connsiteY28" fmla="*/ 6633 h 10000"/>
                <a:gd name="connsiteX29" fmla="*/ 3325 w 10000"/>
                <a:gd name="connsiteY29" fmla="*/ 7219 h 10000"/>
                <a:gd name="connsiteX30" fmla="*/ 3727 w 10000"/>
                <a:gd name="connsiteY30" fmla="*/ 7459 h 10000"/>
                <a:gd name="connsiteX31" fmla="*/ 4093 w 10000"/>
                <a:gd name="connsiteY31" fmla="*/ 7964 h 10000"/>
                <a:gd name="connsiteX32" fmla="*/ 4531 w 10000"/>
                <a:gd name="connsiteY32" fmla="*/ 8204 h 10000"/>
                <a:gd name="connsiteX33" fmla="*/ 4824 w 10000"/>
                <a:gd name="connsiteY33" fmla="*/ 8603 h 10000"/>
                <a:gd name="connsiteX34" fmla="*/ 5043 w 10000"/>
                <a:gd name="connsiteY34" fmla="*/ 8710 h 10000"/>
                <a:gd name="connsiteX35" fmla="*/ 5335 w 10000"/>
                <a:gd name="connsiteY35" fmla="*/ 8896 h 10000"/>
                <a:gd name="connsiteX36" fmla="*/ 5080 w 10000"/>
                <a:gd name="connsiteY36" fmla="*/ 9110 h 10000"/>
                <a:gd name="connsiteX37" fmla="*/ 4678 w 10000"/>
                <a:gd name="connsiteY37" fmla="*/ 9376 h 10000"/>
                <a:gd name="connsiteX38" fmla="*/ 4385 w 10000"/>
                <a:gd name="connsiteY38" fmla="*/ 9590 h 10000"/>
                <a:gd name="connsiteX39" fmla="*/ 4129 w 10000"/>
                <a:gd name="connsiteY39" fmla="*/ 9802 h 10000"/>
                <a:gd name="connsiteX40" fmla="*/ 4495 w 10000"/>
                <a:gd name="connsiteY40" fmla="*/ 9802 h 10000"/>
                <a:gd name="connsiteX41" fmla="*/ 4714 w 10000"/>
                <a:gd name="connsiteY41" fmla="*/ 9856 h 10000"/>
                <a:gd name="connsiteX42" fmla="*/ 5007 w 10000"/>
                <a:gd name="connsiteY42" fmla="*/ 9989 h 10000"/>
                <a:gd name="connsiteX43" fmla="*/ 5226 w 10000"/>
                <a:gd name="connsiteY43" fmla="*/ 9749 h 10000"/>
                <a:gd name="connsiteX44" fmla="*/ 5591 w 10000"/>
                <a:gd name="connsiteY44" fmla="*/ 9243 h 10000"/>
                <a:gd name="connsiteX45" fmla="*/ 5884 w 10000"/>
                <a:gd name="connsiteY45" fmla="*/ 8923 h 10000"/>
                <a:gd name="connsiteX46" fmla="*/ 6651 w 10000"/>
                <a:gd name="connsiteY46" fmla="*/ 8870 h 10000"/>
                <a:gd name="connsiteX47" fmla="*/ 7199 w 10000"/>
                <a:gd name="connsiteY47" fmla="*/ 9003 h 10000"/>
                <a:gd name="connsiteX48" fmla="*/ 7418 w 10000"/>
                <a:gd name="connsiteY48" fmla="*/ 9057 h 10000"/>
                <a:gd name="connsiteX49" fmla="*/ 8405 w 10000"/>
                <a:gd name="connsiteY49" fmla="*/ 9030 h 10000"/>
                <a:gd name="connsiteX50" fmla="*/ 8441 w 10000"/>
                <a:gd name="connsiteY50" fmla="*/ 8790 h 10000"/>
                <a:gd name="connsiteX51" fmla="*/ 8660 w 10000"/>
                <a:gd name="connsiteY51" fmla="*/ 8124 h 10000"/>
                <a:gd name="connsiteX52" fmla="*/ 8807 w 10000"/>
                <a:gd name="connsiteY52" fmla="*/ 7724 h 10000"/>
                <a:gd name="connsiteX53" fmla="*/ 8953 w 10000"/>
                <a:gd name="connsiteY53" fmla="*/ 7351 h 10000"/>
                <a:gd name="connsiteX54" fmla="*/ 8989 w 10000"/>
                <a:gd name="connsiteY54" fmla="*/ 6926 h 10000"/>
                <a:gd name="connsiteX55" fmla="*/ 9209 w 10000"/>
                <a:gd name="connsiteY55" fmla="*/ 6472 h 10000"/>
                <a:gd name="connsiteX56" fmla="*/ 8843 w 10000"/>
                <a:gd name="connsiteY56" fmla="*/ 5993 h 10000"/>
                <a:gd name="connsiteX57" fmla="*/ 8587 w 10000"/>
                <a:gd name="connsiteY57" fmla="*/ 5700 h 10000"/>
                <a:gd name="connsiteX58" fmla="*/ 8624 w 10000"/>
                <a:gd name="connsiteY58" fmla="*/ 5247 h 10000"/>
                <a:gd name="connsiteX59" fmla="*/ 8843 w 10000"/>
                <a:gd name="connsiteY59" fmla="*/ 4715 h 10000"/>
                <a:gd name="connsiteX60" fmla="*/ 9026 w 10000"/>
                <a:gd name="connsiteY60" fmla="*/ 4288 h 10000"/>
                <a:gd name="connsiteX61" fmla="*/ 9428 w 10000"/>
                <a:gd name="connsiteY61" fmla="*/ 4022 h 10000"/>
                <a:gd name="connsiteX62" fmla="*/ 9940 w 10000"/>
                <a:gd name="connsiteY62" fmla="*/ 3863 h 10000"/>
                <a:gd name="connsiteX63" fmla="*/ 9940 w 10000"/>
                <a:gd name="connsiteY63" fmla="*/ 3436 h 10000"/>
                <a:gd name="connsiteX64" fmla="*/ 9793 w 10000"/>
                <a:gd name="connsiteY64" fmla="*/ 3276 h 10000"/>
                <a:gd name="connsiteX65" fmla="*/ 9683 w 10000"/>
                <a:gd name="connsiteY65" fmla="*/ 2904 h 10000"/>
                <a:gd name="connsiteX66" fmla="*/ 9464 w 10000"/>
                <a:gd name="connsiteY66" fmla="*/ 2131 h 10000"/>
                <a:gd name="connsiteX67" fmla="*/ 9281 w 10000"/>
                <a:gd name="connsiteY67" fmla="*/ 1838 h 10000"/>
                <a:gd name="connsiteX68" fmla="*/ 9464 w 10000"/>
                <a:gd name="connsiteY68" fmla="*/ 1386 h 10000"/>
                <a:gd name="connsiteX69" fmla="*/ 8491 w 10000"/>
                <a:gd name="connsiteY69" fmla="*/ 2087 h 10000"/>
                <a:gd name="connsiteX70" fmla="*/ 8138 w 10000"/>
                <a:gd name="connsiteY70" fmla="*/ 1997 h 10000"/>
                <a:gd name="connsiteX71" fmla="*/ 7856 w 10000"/>
                <a:gd name="connsiteY71" fmla="*/ 1679 h 10000"/>
                <a:gd name="connsiteX72" fmla="*/ 7492 w 10000"/>
                <a:gd name="connsiteY72" fmla="*/ 1679 h 10000"/>
                <a:gd name="connsiteX73" fmla="*/ 6760 w 10000"/>
                <a:gd name="connsiteY73" fmla="*/ 1838 h 10000"/>
                <a:gd name="connsiteX74" fmla="*/ 6505 w 10000"/>
                <a:gd name="connsiteY74" fmla="*/ 2237 h 10000"/>
                <a:gd name="connsiteX75" fmla="*/ 5956 w 10000"/>
                <a:gd name="connsiteY75" fmla="*/ 2184 h 10000"/>
                <a:gd name="connsiteX76" fmla="*/ 5920 w 10000"/>
                <a:gd name="connsiteY76" fmla="*/ 2104 h 10000"/>
                <a:gd name="connsiteX77" fmla="*/ 5810 w 10000"/>
                <a:gd name="connsiteY77" fmla="*/ 2078 h 10000"/>
                <a:gd name="connsiteX78" fmla="*/ 5445 w 10000"/>
                <a:gd name="connsiteY78" fmla="*/ 1838 h 10000"/>
                <a:gd name="connsiteX79" fmla="*/ 4641 w 10000"/>
                <a:gd name="connsiteY79" fmla="*/ 1598 h 10000"/>
                <a:gd name="connsiteX80" fmla="*/ 4239 w 10000"/>
                <a:gd name="connsiteY80" fmla="*/ 1305 h 10000"/>
                <a:gd name="connsiteX81" fmla="*/ 3910 w 10000"/>
                <a:gd name="connsiteY81" fmla="*/ 1038 h 10000"/>
                <a:gd name="connsiteX82" fmla="*/ 3654 w 10000"/>
                <a:gd name="connsiteY82" fmla="*/ 9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0000" h="10000">
                  <a:moveTo>
                    <a:pt x="3654" y="932"/>
                  </a:moveTo>
                  <a:cubicBezTo>
                    <a:pt x="3606" y="826"/>
                    <a:pt x="3642" y="764"/>
                    <a:pt x="3691" y="666"/>
                  </a:cubicBezTo>
                  <a:cubicBezTo>
                    <a:pt x="3618" y="337"/>
                    <a:pt x="3375" y="560"/>
                    <a:pt x="3106" y="639"/>
                  </a:cubicBezTo>
                  <a:cubicBezTo>
                    <a:pt x="2814" y="568"/>
                    <a:pt x="3154" y="675"/>
                    <a:pt x="2960" y="533"/>
                  </a:cubicBezTo>
                  <a:cubicBezTo>
                    <a:pt x="2887" y="480"/>
                    <a:pt x="2728" y="471"/>
                    <a:pt x="2631" y="452"/>
                  </a:cubicBezTo>
                  <a:cubicBezTo>
                    <a:pt x="2583" y="346"/>
                    <a:pt x="2521" y="275"/>
                    <a:pt x="2485" y="160"/>
                  </a:cubicBezTo>
                  <a:cubicBezTo>
                    <a:pt x="2460" y="106"/>
                    <a:pt x="2412" y="0"/>
                    <a:pt x="2412" y="0"/>
                  </a:cubicBezTo>
                  <a:cubicBezTo>
                    <a:pt x="1924" y="27"/>
                    <a:pt x="1900" y="106"/>
                    <a:pt x="1425" y="106"/>
                  </a:cubicBezTo>
                  <a:cubicBezTo>
                    <a:pt x="1315" y="124"/>
                    <a:pt x="1096" y="187"/>
                    <a:pt x="1096" y="187"/>
                  </a:cubicBezTo>
                  <a:cubicBezTo>
                    <a:pt x="1072" y="213"/>
                    <a:pt x="1060" y="249"/>
                    <a:pt x="1023" y="266"/>
                  </a:cubicBezTo>
                  <a:cubicBezTo>
                    <a:pt x="999" y="284"/>
                    <a:pt x="938" y="275"/>
                    <a:pt x="913" y="293"/>
                  </a:cubicBezTo>
                  <a:cubicBezTo>
                    <a:pt x="828" y="355"/>
                    <a:pt x="840" y="506"/>
                    <a:pt x="768" y="586"/>
                  </a:cubicBezTo>
                  <a:cubicBezTo>
                    <a:pt x="926" y="666"/>
                    <a:pt x="950" y="782"/>
                    <a:pt x="1133" y="826"/>
                  </a:cubicBezTo>
                  <a:cubicBezTo>
                    <a:pt x="1535" y="1199"/>
                    <a:pt x="1206" y="1305"/>
                    <a:pt x="768" y="1225"/>
                  </a:cubicBezTo>
                  <a:cubicBezTo>
                    <a:pt x="414" y="1278"/>
                    <a:pt x="670" y="1403"/>
                    <a:pt x="329" y="1465"/>
                  </a:cubicBezTo>
                  <a:cubicBezTo>
                    <a:pt x="73" y="1589"/>
                    <a:pt x="195" y="1554"/>
                    <a:pt x="0" y="1598"/>
                  </a:cubicBezTo>
                  <a:cubicBezTo>
                    <a:pt x="36" y="1687"/>
                    <a:pt x="110" y="1864"/>
                    <a:pt x="110" y="1864"/>
                  </a:cubicBezTo>
                  <a:cubicBezTo>
                    <a:pt x="219" y="2051"/>
                    <a:pt x="122" y="2300"/>
                    <a:pt x="366" y="2344"/>
                  </a:cubicBezTo>
                  <a:cubicBezTo>
                    <a:pt x="450" y="2539"/>
                    <a:pt x="292" y="2735"/>
                    <a:pt x="585" y="2876"/>
                  </a:cubicBezTo>
                  <a:cubicBezTo>
                    <a:pt x="670" y="3178"/>
                    <a:pt x="561" y="3090"/>
                    <a:pt x="768" y="3197"/>
                  </a:cubicBezTo>
                  <a:cubicBezTo>
                    <a:pt x="865" y="3490"/>
                    <a:pt x="1389" y="3374"/>
                    <a:pt x="1681" y="3516"/>
                  </a:cubicBezTo>
                  <a:cubicBezTo>
                    <a:pt x="1779" y="3649"/>
                    <a:pt x="2010" y="3702"/>
                    <a:pt x="2119" y="3889"/>
                  </a:cubicBezTo>
                  <a:cubicBezTo>
                    <a:pt x="2095" y="4066"/>
                    <a:pt x="2156" y="4209"/>
                    <a:pt x="1936" y="4368"/>
                  </a:cubicBezTo>
                  <a:cubicBezTo>
                    <a:pt x="1912" y="4440"/>
                    <a:pt x="1827" y="4608"/>
                    <a:pt x="1827" y="4608"/>
                  </a:cubicBezTo>
                  <a:cubicBezTo>
                    <a:pt x="1888" y="4742"/>
                    <a:pt x="1803" y="4839"/>
                    <a:pt x="2010" y="4874"/>
                  </a:cubicBezTo>
                  <a:cubicBezTo>
                    <a:pt x="2058" y="4989"/>
                    <a:pt x="2253" y="4972"/>
                    <a:pt x="2302" y="5088"/>
                  </a:cubicBezTo>
                  <a:cubicBezTo>
                    <a:pt x="2364" y="5372"/>
                    <a:pt x="2436" y="5319"/>
                    <a:pt x="2521" y="5514"/>
                  </a:cubicBezTo>
                  <a:cubicBezTo>
                    <a:pt x="2571" y="5683"/>
                    <a:pt x="2497" y="5993"/>
                    <a:pt x="2558" y="6179"/>
                  </a:cubicBezTo>
                  <a:cubicBezTo>
                    <a:pt x="2619" y="6366"/>
                    <a:pt x="2766" y="6463"/>
                    <a:pt x="2887" y="6633"/>
                  </a:cubicBezTo>
                  <a:cubicBezTo>
                    <a:pt x="3057" y="6828"/>
                    <a:pt x="3094" y="7050"/>
                    <a:pt x="3325" y="7219"/>
                  </a:cubicBezTo>
                  <a:cubicBezTo>
                    <a:pt x="3411" y="7405"/>
                    <a:pt x="3556" y="7369"/>
                    <a:pt x="3727" y="7459"/>
                  </a:cubicBezTo>
                  <a:cubicBezTo>
                    <a:pt x="3789" y="7600"/>
                    <a:pt x="4020" y="7849"/>
                    <a:pt x="4093" y="7964"/>
                  </a:cubicBezTo>
                  <a:cubicBezTo>
                    <a:pt x="4227" y="8089"/>
                    <a:pt x="4348" y="8124"/>
                    <a:pt x="4531" y="8204"/>
                  </a:cubicBezTo>
                  <a:cubicBezTo>
                    <a:pt x="4629" y="8310"/>
                    <a:pt x="4653" y="8524"/>
                    <a:pt x="4824" y="8603"/>
                  </a:cubicBezTo>
                  <a:lnTo>
                    <a:pt x="5043" y="8710"/>
                  </a:lnTo>
                  <a:cubicBezTo>
                    <a:pt x="5092" y="8861"/>
                    <a:pt x="5164" y="8817"/>
                    <a:pt x="5335" y="8896"/>
                  </a:cubicBezTo>
                  <a:cubicBezTo>
                    <a:pt x="5164" y="9083"/>
                    <a:pt x="5262" y="9021"/>
                    <a:pt x="5080" y="9110"/>
                  </a:cubicBezTo>
                  <a:cubicBezTo>
                    <a:pt x="4860" y="9243"/>
                    <a:pt x="5007" y="9270"/>
                    <a:pt x="4678" y="9376"/>
                  </a:cubicBezTo>
                  <a:cubicBezTo>
                    <a:pt x="4495" y="9456"/>
                    <a:pt x="4495" y="9465"/>
                    <a:pt x="4385" y="9590"/>
                  </a:cubicBezTo>
                  <a:cubicBezTo>
                    <a:pt x="4336" y="9749"/>
                    <a:pt x="4251" y="9678"/>
                    <a:pt x="4129" y="9802"/>
                  </a:cubicBezTo>
                  <a:cubicBezTo>
                    <a:pt x="4434" y="9874"/>
                    <a:pt x="3946" y="9775"/>
                    <a:pt x="4495" y="9802"/>
                  </a:cubicBezTo>
                  <a:cubicBezTo>
                    <a:pt x="4567" y="9802"/>
                    <a:pt x="4714" y="9856"/>
                    <a:pt x="4714" y="9856"/>
                  </a:cubicBezTo>
                  <a:cubicBezTo>
                    <a:pt x="4836" y="9945"/>
                    <a:pt x="4836" y="10033"/>
                    <a:pt x="5007" y="9989"/>
                  </a:cubicBezTo>
                  <a:cubicBezTo>
                    <a:pt x="5067" y="9784"/>
                    <a:pt x="5116" y="9909"/>
                    <a:pt x="5226" y="9749"/>
                  </a:cubicBezTo>
                  <a:cubicBezTo>
                    <a:pt x="5371" y="9544"/>
                    <a:pt x="5287" y="9358"/>
                    <a:pt x="5591" y="9243"/>
                  </a:cubicBezTo>
                  <a:cubicBezTo>
                    <a:pt x="5737" y="9003"/>
                    <a:pt x="5713" y="8986"/>
                    <a:pt x="5884" y="8923"/>
                  </a:cubicBezTo>
                  <a:cubicBezTo>
                    <a:pt x="6322" y="8737"/>
                    <a:pt x="6175" y="8764"/>
                    <a:pt x="6651" y="8870"/>
                  </a:cubicBezTo>
                  <a:cubicBezTo>
                    <a:pt x="6858" y="8923"/>
                    <a:pt x="6992" y="8968"/>
                    <a:pt x="7199" y="9003"/>
                  </a:cubicBezTo>
                  <a:lnTo>
                    <a:pt x="7418" y="9057"/>
                  </a:lnTo>
                  <a:cubicBezTo>
                    <a:pt x="7747" y="9048"/>
                    <a:pt x="8088" y="9092"/>
                    <a:pt x="8405" y="9030"/>
                  </a:cubicBezTo>
                  <a:cubicBezTo>
                    <a:pt x="8478" y="9012"/>
                    <a:pt x="8441" y="8790"/>
                    <a:pt x="8441" y="8790"/>
                  </a:cubicBezTo>
                  <a:cubicBezTo>
                    <a:pt x="8478" y="8541"/>
                    <a:pt x="8551" y="8373"/>
                    <a:pt x="8660" y="8124"/>
                  </a:cubicBezTo>
                  <a:cubicBezTo>
                    <a:pt x="8685" y="7964"/>
                    <a:pt x="8685" y="7858"/>
                    <a:pt x="8807" y="7724"/>
                  </a:cubicBezTo>
                  <a:cubicBezTo>
                    <a:pt x="8855" y="7600"/>
                    <a:pt x="8892" y="7476"/>
                    <a:pt x="8953" y="7351"/>
                  </a:cubicBezTo>
                  <a:cubicBezTo>
                    <a:pt x="8953" y="7316"/>
                    <a:pt x="8953" y="7032"/>
                    <a:pt x="8989" y="6926"/>
                  </a:cubicBezTo>
                  <a:cubicBezTo>
                    <a:pt x="9062" y="6926"/>
                    <a:pt x="9160" y="6571"/>
                    <a:pt x="9209" y="6472"/>
                  </a:cubicBezTo>
                  <a:cubicBezTo>
                    <a:pt x="9319" y="6126"/>
                    <a:pt x="9160" y="6029"/>
                    <a:pt x="8843" y="5993"/>
                  </a:cubicBezTo>
                  <a:cubicBezTo>
                    <a:pt x="8734" y="5877"/>
                    <a:pt x="8672" y="5833"/>
                    <a:pt x="8587" y="5700"/>
                  </a:cubicBezTo>
                  <a:cubicBezTo>
                    <a:pt x="8551" y="5576"/>
                    <a:pt x="8563" y="5416"/>
                    <a:pt x="8624" y="5247"/>
                  </a:cubicBezTo>
                  <a:cubicBezTo>
                    <a:pt x="8698" y="5079"/>
                    <a:pt x="8710" y="4857"/>
                    <a:pt x="8843" y="4715"/>
                  </a:cubicBezTo>
                  <a:cubicBezTo>
                    <a:pt x="8880" y="4537"/>
                    <a:pt x="8917" y="4449"/>
                    <a:pt x="9026" y="4288"/>
                  </a:cubicBezTo>
                  <a:cubicBezTo>
                    <a:pt x="9245" y="4075"/>
                    <a:pt x="9172" y="4048"/>
                    <a:pt x="9428" y="4022"/>
                  </a:cubicBezTo>
                  <a:cubicBezTo>
                    <a:pt x="9671" y="4004"/>
                    <a:pt x="9745" y="3960"/>
                    <a:pt x="9940" y="3863"/>
                  </a:cubicBezTo>
                  <a:cubicBezTo>
                    <a:pt x="10049" y="3782"/>
                    <a:pt x="9988" y="3543"/>
                    <a:pt x="9940" y="3436"/>
                  </a:cubicBezTo>
                  <a:cubicBezTo>
                    <a:pt x="9904" y="3374"/>
                    <a:pt x="9793" y="3276"/>
                    <a:pt x="9793" y="3276"/>
                  </a:cubicBezTo>
                  <a:cubicBezTo>
                    <a:pt x="9769" y="3215"/>
                    <a:pt x="9696" y="2975"/>
                    <a:pt x="9683" y="2904"/>
                  </a:cubicBezTo>
                  <a:cubicBezTo>
                    <a:pt x="9611" y="2584"/>
                    <a:pt x="9635" y="2415"/>
                    <a:pt x="9464" y="2131"/>
                  </a:cubicBezTo>
                  <a:cubicBezTo>
                    <a:pt x="9367" y="1962"/>
                    <a:pt x="9562" y="1891"/>
                    <a:pt x="9281" y="1838"/>
                  </a:cubicBezTo>
                  <a:cubicBezTo>
                    <a:pt x="9245" y="1696"/>
                    <a:pt x="9209" y="1571"/>
                    <a:pt x="9464" y="1386"/>
                  </a:cubicBezTo>
                  <a:cubicBezTo>
                    <a:pt x="8660" y="1243"/>
                    <a:pt x="9331" y="1990"/>
                    <a:pt x="8491" y="2087"/>
                  </a:cubicBezTo>
                  <a:cubicBezTo>
                    <a:pt x="8332" y="2202"/>
                    <a:pt x="8321" y="2041"/>
                    <a:pt x="8138" y="1997"/>
                  </a:cubicBezTo>
                  <a:cubicBezTo>
                    <a:pt x="8076" y="1864"/>
                    <a:pt x="8015" y="1758"/>
                    <a:pt x="7856" y="1679"/>
                  </a:cubicBezTo>
                  <a:cubicBezTo>
                    <a:pt x="7796" y="1642"/>
                    <a:pt x="7492" y="1679"/>
                    <a:pt x="7492" y="1679"/>
                  </a:cubicBezTo>
                  <a:cubicBezTo>
                    <a:pt x="6870" y="1723"/>
                    <a:pt x="7174" y="1741"/>
                    <a:pt x="6760" y="1838"/>
                  </a:cubicBezTo>
                  <a:cubicBezTo>
                    <a:pt x="6626" y="1980"/>
                    <a:pt x="6712" y="2140"/>
                    <a:pt x="6505" y="2237"/>
                  </a:cubicBezTo>
                  <a:cubicBezTo>
                    <a:pt x="6346" y="2228"/>
                    <a:pt x="6115" y="2219"/>
                    <a:pt x="5956" y="2184"/>
                  </a:cubicBezTo>
                  <a:cubicBezTo>
                    <a:pt x="5920" y="2175"/>
                    <a:pt x="5944" y="2122"/>
                    <a:pt x="5920" y="2104"/>
                  </a:cubicBezTo>
                  <a:cubicBezTo>
                    <a:pt x="5896" y="2087"/>
                    <a:pt x="5847" y="2087"/>
                    <a:pt x="5810" y="2078"/>
                  </a:cubicBezTo>
                  <a:cubicBezTo>
                    <a:pt x="5737" y="1926"/>
                    <a:pt x="5628" y="1882"/>
                    <a:pt x="5445" y="1838"/>
                  </a:cubicBezTo>
                  <a:cubicBezTo>
                    <a:pt x="5201" y="1563"/>
                    <a:pt x="5140" y="1624"/>
                    <a:pt x="4641" y="1598"/>
                  </a:cubicBezTo>
                  <a:cubicBezTo>
                    <a:pt x="4787" y="1305"/>
                    <a:pt x="4567" y="1331"/>
                    <a:pt x="4239" y="1305"/>
                  </a:cubicBezTo>
                  <a:cubicBezTo>
                    <a:pt x="4129" y="1208"/>
                    <a:pt x="4008" y="1101"/>
                    <a:pt x="3910" y="1038"/>
                  </a:cubicBezTo>
                  <a:cubicBezTo>
                    <a:pt x="3837" y="1012"/>
                    <a:pt x="3691" y="994"/>
                    <a:pt x="3654" y="932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6578832" y="2516422"/>
              <a:ext cx="541349" cy="791034"/>
            </a:xfrm>
            <a:custGeom>
              <a:avLst/>
              <a:gdLst>
                <a:gd name="T0" fmla="*/ 0 w 483"/>
                <a:gd name="T1" fmla="*/ 51 h 714"/>
                <a:gd name="T2" fmla="*/ 9 w 483"/>
                <a:gd name="T3" fmla="*/ 117 h 714"/>
                <a:gd name="T4" fmla="*/ 30 w 483"/>
                <a:gd name="T5" fmla="*/ 189 h 714"/>
                <a:gd name="T6" fmla="*/ 39 w 483"/>
                <a:gd name="T7" fmla="*/ 255 h 714"/>
                <a:gd name="T8" fmla="*/ 75 w 483"/>
                <a:gd name="T9" fmla="*/ 321 h 714"/>
                <a:gd name="T10" fmla="*/ 63 w 483"/>
                <a:gd name="T11" fmla="*/ 396 h 714"/>
                <a:gd name="T12" fmla="*/ 90 w 483"/>
                <a:gd name="T13" fmla="*/ 462 h 714"/>
                <a:gd name="T14" fmla="*/ 63 w 483"/>
                <a:gd name="T15" fmla="*/ 564 h 714"/>
                <a:gd name="T16" fmla="*/ 66 w 483"/>
                <a:gd name="T17" fmla="*/ 606 h 714"/>
                <a:gd name="T18" fmla="*/ 105 w 483"/>
                <a:gd name="T19" fmla="*/ 633 h 714"/>
                <a:gd name="T20" fmla="*/ 192 w 483"/>
                <a:gd name="T21" fmla="*/ 696 h 714"/>
                <a:gd name="T22" fmla="*/ 258 w 483"/>
                <a:gd name="T23" fmla="*/ 669 h 714"/>
                <a:gd name="T24" fmla="*/ 324 w 483"/>
                <a:gd name="T25" fmla="*/ 642 h 714"/>
                <a:gd name="T26" fmla="*/ 390 w 483"/>
                <a:gd name="T27" fmla="*/ 684 h 714"/>
                <a:gd name="T28" fmla="*/ 444 w 483"/>
                <a:gd name="T29" fmla="*/ 642 h 714"/>
                <a:gd name="T30" fmla="*/ 462 w 483"/>
                <a:gd name="T31" fmla="*/ 525 h 714"/>
                <a:gd name="T32" fmla="*/ 465 w 483"/>
                <a:gd name="T33" fmla="*/ 486 h 714"/>
                <a:gd name="T34" fmla="*/ 321 w 483"/>
                <a:gd name="T35" fmla="*/ 519 h 714"/>
                <a:gd name="T36" fmla="*/ 285 w 483"/>
                <a:gd name="T37" fmla="*/ 510 h 714"/>
                <a:gd name="T38" fmla="*/ 261 w 483"/>
                <a:gd name="T39" fmla="*/ 441 h 714"/>
                <a:gd name="T40" fmla="*/ 267 w 483"/>
                <a:gd name="T41" fmla="*/ 366 h 714"/>
                <a:gd name="T42" fmla="*/ 213 w 483"/>
                <a:gd name="T43" fmla="*/ 321 h 714"/>
                <a:gd name="T44" fmla="*/ 300 w 483"/>
                <a:gd name="T45" fmla="*/ 294 h 714"/>
                <a:gd name="T46" fmla="*/ 267 w 483"/>
                <a:gd name="T47" fmla="*/ 279 h 714"/>
                <a:gd name="T48" fmla="*/ 240 w 483"/>
                <a:gd name="T49" fmla="*/ 234 h 714"/>
                <a:gd name="T50" fmla="*/ 243 w 483"/>
                <a:gd name="T51" fmla="*/ 162 h 714"/>
                <a:gd name="T52" fmla="*/ 192 w 483"/>
                <a:gd name="T53" fmla="*/ 150 h 714"/>
                <a:gd name="T54" fmla="*/ 291 w 483"/>
                <a:gd name="T55" fmla="*/ 111 h 714"/>
                <a:gd name="T56" fmla="*/ 225 w 483"/>
                <a:gd name="T57" fmla="*/ 72 h 714"/>
                <a:gd name="T58" fmla="*/ 198 w 483"/>
                <a:gd name="T59" fmla="*/ 0 h 714"/>
                <a:gd name="T60" fmla="*/ 153 w 483"/>
                <a:gd name="T61" fmla="*/ 21 h 714"/>
                <a:gd name="T62" fmla="*/ 99 w 483"/>
                <a:gd name="T63" fmla="*/ 30 h 714"/>
                <a:gd name="T64" fmla="*/ 27 w 483"/>
                <a:gd name="T65" fmla="*/ 15 h 714"/>
                <a:gd name="connsiteX0" fmla="*/ 559 w 10000"/>
                <a:gd name="connsiteY0" fmla="*/ 210 h 9893"/>
                <a:gd name="connsiteX1" fmla="*/ 0 w 10000"/>
                <a:gd name="connsiteY1" fmla="*/ 714 h 9893"/>
                <a:gd name="connsiteX2" fmla="*/ 559 w 10000"/>
                <a:gd name="connsiteY2" fmla="*/ 1008 h 9893"/>
                <a:gd name="connsiteX3" fmla="*/ 186 w 10000"/>
                <a:gd name="connsiteY3" fmla="*/ 1639 h 9893"/>
                <a:gd name="connsiteX4" fmla="*/ 559 w 10000"/>
                <a:gd name="connsiteY4" fmla="*/ 2311 h 9893"/>
                <a:gd name="connsiteX5" fmla="*/ 621 w 10000"/>
                <a:gd name="connsiteY5" fmla="*/ 2647 h 9893"/>
                <a:gd name="connsiteX6" fmla="*/ 745 w 10000"/>
                <a:gd name="connsiteY6" fmla="*/ 2773 h 9893"/>
                <a:gd name="connsiteX7" fmla="*/ 807 w 10000"/>
                <a:gd name="connsiteY7" fmla="*/ 3571 h 9893"/>
                <a:gd name="connsiteX8" fmla="*/ 1118 w 10000"/>
                <a:gd name="connsiteY8" fmla="*/ 3824 h 9893"/>
                <a:gd name="connsiteX9" fmla="*/ 1553 w 10000"/>
                <a:gd name="connsiteY9" fmla="*/ 4496 h 9893"/>
                <a:gd name="connsiteX10" fmla="*/ 1491 w 10000"/>
                <a:gd name="connsiteY10" fmla="*/ 5126 h 9893"/>
                <a:gd name="connsiteX11" fmla="*/ 1304 w 10000"/>
                <a:gd name="connsiteY11" fmla="*/ 5546 h 9893"/>
                <a:gd name="connsiteX12" fmla="*/ 1242 w 10000"/>
                <a:gd name="connsiteY12" fmla="*/ 5672 h 9893"/>
                <a:gd name="connsiteX13" fmla="*/ 1863 w 10000"/>
                <a:gd name="connsiteY13" fmla="*/ 6471 h 9893"/>
                <a:gd name="connsiteX14" fmla="*/ 1366 w 10000"/>
                <a:gd name="connsiteY14" fmla="*/ 7605 h 9893"/>
                <a:gd name="connsiteX15" fmla="*/ 1304 w 10000"/>
                <a:gd name="connsiteY15" fmla="*/ 7899 h 9893"/>
                <a:gd name="connsiteX16" fmla="*/ 497 w 10000"/>
                <a:gd name="connsiteY16" fmla="*/ 8067 h 9893"/>
                <a:gd name="connsiteX17" fmla="*/ 1366 w 10000"/>
                <a:gd name="connsiteY17" fmla="*/ 8487 h 9893"/>
                <a:gd name="connsiteX18" fmla="*/ 1801 w 10000"/>
                <a:gd name="connsiteY18" fmla="*/ 8824 h 9893"/>
                <a:gd name="connsiteX19" fmla="*/ 2174 w 10000"/>
                <a:gd name="connsiteY19" fmla="*/ 8866 h 9893"/>
                <a:gd name="connsiteX20" fmla="*/ 3043 w 10000"/>
                <a:gd name="connsiteY20" fmla="*/ 9076 h 9893"/>
                <a:gd name="connsiteX21" fmla="*/ 3975 w 10000"/>
                <a:gd name="connsiteY21" fmla="*/ 9748 h 9893"/>
                <a:gd name="connsiteX22" fmla="*/ 4534 w 10000"/>
                <a:gd name="connsiteY22" fmla="*/ 9874 h 9893"/>
                <a:gd name="connsiteX23" fmla="*/ 5342 w 10000"/>
                <a:gd name="connsiteY23" fmla="*/ 9370 h 9893"/>
                <a:gd name="connsiteX24" fmla="*/ 5714 w 10000"/>
                <a:gd name="connsiteY24" fmla="*/ 9202 h 9893"/>
                <a:gd name="connsiteX25" fmla="*/ 6708 w 10000"/>
                <a:gd name="connsiteY25" fmla="*/ 8992 h 9893"/>
                <a:gd name="connsiteX26" fmla="*/ 7081 w 10000"/>
                <a:gd name="connsiteY26" fmla="*/ 8908 h 9893"/>
                <a:gd name="connsiteX27" fmla="*/ 8075 w 10000"/>
                <a:gd name="connsiteY27" fmla="*/ 9580 h 9893"/>
                <a:gd name="connsiteX28" fmla="*/ 8447 w 10000"/>
                <a:gd name="connsiteY28" fmla="*/ 9664 h 9893"/>
                <a:gd name="connsiteX29" fmla="*/ 9193 w 10000"/>
                <a:gd name="connsiteY29" fmla="*/ 8992 h 9893"/>
                <a:gd name="connsiteX30" fmla="*/ 10000 w 10000"/>
                <a:gd name="connsiteY30" fmla="*/ 8571 h 9893"/>
                <a:gd name="connsiteX31" fmla="*/ 9565 w 10000"/>
                <a:gd name="connsiteY31" fmla="*/ 7353 h 9893"/>
                <a:gd name="connsiteX32" fmla="*/ 9441 w 10000"/>
                <a:gd name="connsiteY32" fmla="*/ 7059 h 9893"/>
                <a:gd name="connsiteX33" fmla="*/ 9627 w 10000"/>
                <a:gd name="connsiteY33" fmla="*/ 6807 h 9893"/>
                <a:gd name="connsiteX34" fmla="*/ 7640 w 10000"/>
                <a:gd name="connsiteY34" fmla="*/ 6933 h 9893"/>
                <a:gd name="connsiteX35" fmla="*/ 6646 w 10000"/>
                <a:gd name="connsiteY35" fmla="*/ 7269 h 9893"/>
                <a:gd name="connsiteX36" fmla="*/ 5901 w 10000"/>
                <a:gd name="connsiteY36" fmla="*/ 7437 h 9893"/>
                <a:gd name="connsiteX37" fmla="*/ 5901 w 10000"/>
                <a:gd name="connsiteY37" fmla="*/ 7143 h 9893"/>
                <a:gd name="connsiteX38" fmla="*/ 6273 w 10000"/>
                <a:gd name="connsiteY38" fmla="*/ 6975 h 9893"/>
                <a:gd name="connsiteX39" fmla="*/ 5404 w 10000"/>
                <a:gd name="connsiteY39" fmla="*/ 6176 h 9893"/>
                <a:gd name="connsiteX40" fmla="*/ 5776 w 10000"/>
                <a:gd name="connsiteY40" fmla="*/ 5672 h 9893"/>
                <a:gd name="connsiteX41" fmla="*/ 5528 w 10000"/>
                <a:gd name="connsiteY41" fmla="*/ 5126 h 9893"/>
                <a:gd name="connsiteX42" fmla="*/ 5031 w 10000"/>
                <a:gd name="connsiteY42" fmla="*/ 4874 h 9893"/>
                <a:gd name="connsiteX43" fmla="*/ 4410 w 10000"/>
                <a:gd name="connsiteY43" fmla="*/ 4496 h 9893"/>
                <a:gd name="connsiteX44" fmla="*/ 5404 w 10000"/>
                <a:gd name="connsiteY44" fmla="*/ 4370 h 9893"/>
                <a:gd name="connsiteX45" fmla="*/ 6211 w 10000"/>
                <a:gd name="connsiteY45" fmla="*/ 4118 h 9893"/>
                <a:gd name="connsiteX46" fmla="*/ 6087 w 10000"/>
                <a:gd name="connsiteY46" fmla="*/ 3739 h 9893"/>
                <a:gd name="connsiteX47" fmla="*/ 5528 w 10000"/>
                <a:gd name="connsiteY47" fmla="*/ 3908 h 9893"/>
                <a:gd name="connsiteX48" fmla="*/ 4845 w 10000"/>
                <a:gd name="connsiteY48" fmla="*/ 3403 h 9893"/>
                <a:gd name="connsiteX49" fmla="*/ 4969 w 10000"/>
                <a:gd name="connsiteY49" fmla="*/ 3277 h 9893"/>
                <a:gd name="connsiteX50" fmla="*/ 5155 w 10000"/>
                <a:gd name="connsiteY50" fmla="*/ 3151 h 9893"/>
                <a:gd name="connsiteX51" fmla="*/ 5031 w 10000"/>
                <a:gd name="connsiteY51" fmla="*/ 2269 h 9893"/>
                <a:gd name="connsiteX52" fmla="*/ 4534 w 10000"/>
                <a:gd name="connsiteY52" fmla="*/ 2395 h 9893"/>
                <a:gd name="connsiteX53" fmla="*/ 3975 w 10000"/>
                <a:gd name="connsiteY53" fmla="*/ 2101 h 9893"/>
                <a:gd name="connsiteX54" fmla="*/ 4845 w 10000"/>
                <a:gd name="connsiteY54" fmla="*/ 2017 h 9893"/>
                <a:gd name="connsiteX55" fmla="*/ 6025 w 10000"/>
                <a:gd name="connsiteY55" fmla="*/ 1555 h 9893"/>
                <a:gd name="connsiteX56" fmla="*/ 5466 w 10000"/>
                <a:gd name="connsiteY56" fmla="*/ 1008 h 9893"/>
                <a:gd name="connsiteX57" fmla="*/ 4658 w 10000"/>
                <a:gd name="connsiteY57" fmla="*/ 1008 h 9893"/>
                <a:gd name="connsiteX58" fmla="*/ 3975 w 10000"/>
                <a:gd name="connsiteY58" fmla="*/ 798 h 9893"/>
                <a:gd name="connsiteX59" fmla="*/ 4099 w 10000"/>
                <a:gd name="connsiteY59" fmla="*/ 0 h 9893"/>
                <a:gd name="connsiteX60" fmla="*/ 3540 w 10000"/>
                <a:gd name="connsiteY60" fmla="*/ 84 h 9893"/>
                <a:gd name="connsiteX61" fmla="*/ 3168 w 10000"/>
                <a:gd name="connsiteY61" fmla="*/ 294 h 9893"/>
                <a:gd name="connsiteX62" fmla="*/ 2547 w 10000"/>
                <a:gd name="connsiteY62" fmla="*/ 1008 h 9893"/>
                <a:gd name="connsiteX63" fmla="*/ 2050 w 10000"/>
                <a:gd name="connsiteY63" fmla="*/ 420 h 9893"/>
                <a:gd name="connsiteX64" fmla="*/ 1304 w 10000"/>
                <a:gd name="connsiteY64" fmla="*/ 630 h 9893"/>
                <a:gd name="connsiteX65" fmla="*/ 559 w 10000"/>
                <a:gd name="connsiteY65" fmla="*/ 210 h 9893"/>
                <a:gd name="connsiteX0" fmla="*/ 559 w 10000"/>
                <a:gd name="connsiteY0" fmla="*/ 212 h 10000"/>
                <a:gd name="connsiteX1" fmla="*/ 0 w 10000"/>
                <a:gd name="connsiteY1" fmla="*/ 722 h 10000"/>
                <a:gd name="connsiteX2" fmla="*/ 559 w 10000"/>
                <a:gd name="connsiteY2" fmla="*/ 1019 h 10000"/>
                <a:gd name="connsiteX3" fmla="*/ 186 w 10000"/>
                <a:gd name="connsiteY3" fmla="*/ 1657 h 10000"/>
                <a:gd name="connsiteX4" fmla="*/ 559 w 10000"/>
                <a:gd name="connsiteY4" fmla="*/ 2336 h 10000"/>
                <a:gd name="connsiteX5" fmla="*/ 621 w 10000"/>
                <a:gd name="connsiteY5" fmla="*/ 2676 h 10000"/>
                <a:gd name="connsiteX6" fmla="*/ 745 w 10000"/>
                <a:gd name="connsiteY6" fmla="*/ 2803 h 10000"/>
                <a:gd name="connsiteX7" fmla="*/ 807 w 10000"/>
                <a:gd name="connsiteY7" fmla="*/ 3610 h 10000"/>
                <a:gd name="connsiteX8" fmla="*/ 1118 w 10000"/>
                <a:gd name="connsiteY8" fmla="*/ 3865 h 10000"/>
                <a:gd name="connsiteX9" fmla="*/ 1553 w 10000"/>
                <a:gd name="connsiteY9" fmla="*/ 4545 h 10000"/>
                <a:gd name="connsiteX10" fmla="*/ 1491 w 10000"/>
                <a:gd name="connsiteY10" fmla="*/ 5181 h 10000"/>
                <a:gd name="connsiteX11" fmla="*/ 1304 w 10000"/>
                <a:gd name="connsiteY11" fmla="*/ 5606 h 10000"/>
                <a:gd name="connsiteX12" fmla="*/ 1242 w 10000"/>
                <a:gd name="connsiteY12" fmla="*/ 5733 h 10000"/>
                <a:gd name="connsiteX13" fmla="*/ 1863 w 10000"/>
                <a:gd name="connsiteY13" fmla="*/ 6541 h 10000"/>
                <a:gd name="connsiteX14" fmla="*/ 1366 w 10000"/>
                <a:gd name="connsiteY14" fmla="*/ 7687 h 10000"/>
                <a:gd name="connsiteX15" fmla="*/ 1304 w 10000"/>
                <a:gd name="connsiteY15" fmla="*/ 7984 h 10000"/>
                <a:gd name="connsiteX16" fmla="*/ 497 w 10000"/>
                <a:gd name="connsiteY16" fmla="*/ 8154 h 10000"/>
                <a:gd name="connsiteX17" fmla="*/ 1366 w 10000"/>
                <a:gd name="connsiteY17" fmla="*/ 8579 h 10000"/>
                <a:gd name="connsiteX18" fmla="*/ 1801 w 10000"/>
                <a:gd name="connsiteY18" fmla="*/ 8919 h 10000"/>
                <a:gd name="connsiteX19" fmla="*/ 2174 w 10000"/>
                <a:gd name="connsiteY19" fmla="*/ 8962 h 10000"/>
                <a:gd name="connsiteX20" fmla="*/ 3043 w 10000"/>
                <a:gd name="connsiteY20" fmla="*/ 9174 h 10000"/>
                <a:gd name="connsiteX21" fmla="*/ 3975 w 10000"/>
                <a:gd name="connsiteY21" fmla="*/ 9853 h 10000"/>
                <a:gd name="connsiteX22" fmla="*/ 4534 w 10000"/>
                <a:gd name="connsiteY22" fmla="*/ 9981 h 10000"/>
                <a:gd name="connsiteX23" fmla="*/ 5342 w 10000"/>
                <a:gd name="connsiteY23" fmla="*/ 9471 h 10000"/>
                <a:gd name="connsiteX24" fmla="*/ 5714 w 10000"/>
                <a:gd name="connsiteY24" fmla="*/ 9302 h 10000"/>
                <a:gd name="connsiteX25" fmla="*/ 6708 w 10000"/>
                <a:gd name="connsiteY25" fmla="*/ 9089 h 10000"/>
                <a:gd name="connsiteX26" fmla="*/ 7081 w 10000"/>
                <a:gd name="connsiteY26" fmla="*/ 9004 h 10000"/>
                <a:gd name="connsiteX27" fmla="*/ 8075 w 10000"/>
                <a:gd name="connsiteY27" fmla="*/ 9684 h 10000"/>
                <a:gd name="connsiteX28" fmla="*/ 8447 w 10000"/>
                <a:gd name="connsiteY28" fmla="*/ 9769 h 10000"/>
                <a:gd name="connsiteX29" fmla="*/ 9193 w 10000"/>
                <a:gd name="connsiteY29" fmla="*/ 9089 h 10000"/>
                <a:gd name="connsiteX30" fmla="*/ 10000 w 10000"/>
                <a:gd name="connsiteY30" fmla="*/ 8664 h 10000"/>
                <a:gd name="connsiteX31" fmla="*/ 9565 w 10000"/>
                <a:gd name="connsiteY31" fmla="*/ 7433 h 10000"/>
                <a:gd name="connsiteX32" fmla="*/ 9441 w 10000"/>
                <a:gd name="connsiteY32" fmla="*/ 7135 h 10000"/>
                <a:gd name="connsiteX33" fmla="*/ 9627 w 10000"/>
                <a:gd name="connsiteY33" fmla="*/ 6881 h 10000"/>
                <a:gd name="connsiteX34" fmla="*/ 7640 w 10000"/>
                <a:gd name="connsiteY34" fmla="*/ 7008 h 10000"/>
                <a:gd name="connsiteX35" fmla="*/ 6646 w 10000"/>
                <a:gd name="connsiteY35" fmla="*/ 7348 h 10000"/>
                <a:gd name="connsiteX36" fmla="*/ 5901 w 10000"/>
                <a:gd name="connsiteY36" fmla="*/ 7517 h 10000"/>
                <a:gd name="connsiteX37" fmla="*/ 5901 w 10000"/>
                <a:gd name="connsiteY37" fmla="*/ 7220 h 10000"/>
                <a:gd name="connsiteX38" fmla="*/ 6273 w 10000"/>
                <a:gd name="connsiteY38" fmla="*/ 7050 h 10000"/>
                <a:gd name="connsiteX39" fmla="*/ 5404 w 10000"/>
                <a:gd name="connsiteY39" fmla="*/ 6243 h 10000"/>
                <a:gd name="connsiteX40" fmla="*/ 5776 w 10000"/>
                <a:gd name="connsiteY40" fmla="*/ 5733 h 10000"/>
                <a:gd name="connsiteX41" fmla="*/ 5528 w 10000"/>
                <a:gd name="connsiteY41" fmla="*/ 5181 h 10000"/>
                <a:gd name="connsiteX42" fmla="*/ 5031 w 10000"/>
                <a:gd name="connsiteY42" fmla="*/ 4927 h 10000"/>
                <a:gd name="connsiteX43" fmla="*/ 4410 w 10000"/>
                <a:gd name="connsiteY43" fmla="*/ 4545 h 10000"/>
                <a:gd name="connsiteX44" fmla="*/ 5404 w 10000"/>
                <a:gd name="connsiteY44" fmla="*/ 4417 h 10000"/>
                <a:gd name="connsiteX45" fmla="*/ 6211 w 10000"/>
                <a:gd name="connsiteY45" fmla="*/ 4163 h 10000"/>
                <a:gd name="connsiteX46" fmla="*/ 6087 w 10000"/>
                <a:gd name="connsiteY46" fmla="*/ 3779 h 10000"/>
                <a:gd name="connsiteX47" fmla="*/ 5528 w 10000"/>
                <a:gd name="connsiteY47" fmla="*/ 3950 h 10000"/>
                <a:gd name="connsiteX48" fmla="*/ 4845 w 10000"/>
                <a:gd name="connsiteY48" fmla="*/ 3440 h 10000"/>
                <a:gd name="connsiteX49" fmla="*/ 4969 w 10000"/>
                <a:gd name="connsiteY49" fmla="*/ 3312 h 10000"/>
                <a:gd name="connsiteX50" fmla="*/ 5155 w 10000"/>
                <a:gd name="connsiteY50" fmla="*/ 3185 h 10000"/>
                <a:gd name="connsiteX51" fmla="*/ 5031 w 10000"/>
                <a:gd name="connsiteY51" fmla="*/ 2294 h 10000"/>
                <a:gd name="connsiteX52" fmla="*/ 4534 w 10000"/>
                <a:gd name="connsiteY52" fmla="*/ 2421 h 10000"/>
                <a:gd name="connsiteX53" fmla="*/ 3975 w 10000"/>
                <a:gd name="connsiteY53" fmla="*/ 2124 h 10000"/>
                <a:gd name="connsiteX54" fmla="*/ 4845 w 10000"/>
                <a:gd name="connsiteY54" fmla="*/ 2039 h 10000"/>
                <a:gd name="connsiteX55" fmla="*/ 6025 w 10000"/>
                <a:gd name="connsiteY55" fmla="*/ 1572 h 10000"/>
                <a:gd name="connsiteX56" fmla="*/ 5466 w 10000"/>
                <a:gd name="connsiteY56" fmla="*/ 1019 h 10000"/>
                <a:gd name="connsiteX57" fmla="*/ 4658 w 10000"/>
                <a:gd name="connsiteY57" fmla="*/ 1019 h 10000"/>
                <a:gd name="connsiteX58" fmla="*/ 3975 w 10000"/>
                <a:gd name="connsiteY58" fmla="*/ 807 h 10000"/>
                <a:gd name="connsiteX59" fmla="*/ 4099 w 10000"/>
                <a:gd name="connsiteY59" fmla="*/ 0 h 10000"/>
                <a:gd name="connsiteX60" fmla="*/ 3540 w 10000"/>
                <a:gd name="connsiteY60" fmla="*/ 85 h 10000"/>
                <a:gd name="connsiteX61" fmla="*/ 3293 w 10000"/>
                <a:gd name="connsiteY61" fmla="*/ 326 h 10000"/>
                <a:gd name="connsiteX62" fmla="*/ 2547 w 10000"/>
                <a:gd name="connsiteY62" fmla="*/ 1019 h 10000"/>
                <a:gd name="connsiteX63" fmla="*/ 2050 w 10000"/>
                <a:gd name="connsiteY63" fmla="*/ 425 h 10000"/>
                <a:gd name="connsiteX64" fmla="*/ 1304 w 10000"/>
                <a:gd name="connsiteY64" fmla="*/ 637 h 10000"/>
                <a:gd name="connsiteX65" fmla="*/ 559 w 10000"/>
                <a:gd name="connsiteY65" fmla="*/ 2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000" h="10000">
                  <a:moveTo>
                    <a:pt x="559" y="212"/>
                  </a:moveTo>
                  <a:cubicBezTo>
                    <a:pt x="83" y="127"/>
                    <a:pt x="104" y="467"/>
                    <a:pt x="0" y="722"/>
                  </a:cubicBezTo>
                  <a:cubicBezTo>
                    <a:pt x="186" y="849"/>
                    <a:pt x="373" y="892"/>
                    <a:pt x="559" y="1019"/>
                  </a:cubicBezTo>
                  <a:cubicBezTo>
                    <a:pt x="683" y="1289"/>
                    <a:pt x="311" y="1402"/>
                    <a:pt x="186" y="1657"/>
                  </a:cubicBezTo>
                  <a:cubicBezTo>
                    <a:pt x="124" y="1954"/>
                    <a:pt x="352" y="2110"/>
                    <a:pt x="559" y="2336"/>
                  </a:cubicBezTo>
                  <a:cubicBezTo>
                    <a:pt x="580" y="2449"/>
                    <a:pt x="580" y="2562"/>
                    <a:pt x="621" y="2676"/>
                  </a:cubicBezTo>
                  <a:cubicBezTo>
                    <a:pt x="642" y="2718"/>
                    <a:pt x="745" y="2746"/>
                    <a:pt x="745" y="2803"/>
                  </a:cubicBezTo>
                  <a:cubicBezTo>
                    <a:pt x="807" y="3072"/>
                    <a:pt x="745" y="3341"/>
                    <a:pt x="807" y="3610"/>
                  </a:cubicBezTo>
                  <a:cubicBezTo>
                    <a:pt x="828" y="3723"/>
                    <a:pt x="1056" y="3765"/>
                    <a:pt x="1118" y="3865"/>
                  </a:cubicBezTo>
                  <a:cubicBezTo>
                    <a:pt x="1304" y="4120"/>
                    <a:pt x="1180" y="4375"/>
                    <a:pt x="1553" y="4545"/>
                  </a:cubicBezTo>
                  <a:cubicBezTo>
                    <a:pt x="1615" y="4884"/>
                    <a:pt x="1698" y="4969"/>
                    <a:pt x="1491" y="5181"/>
                  </a:cubicBezTo>
                  <a:cubicBezTo>
                    <a:pt x="1387" y="5436"/>
                    <a:pt x="1449" y="5295"/>
                    <a:pt x="1304" y="5606"/>
                  </a:cubicBezTo>
                  <a:cubicBezTo>
                    <a:pt x="1284" y="5648"/>
                    <a:pt x="1242" y="5733"/>
                    <a:pt x="1242" y="5733"/>
                  </a:cubicBezTo>
                  <a:cubicBezTo>
                    <a:pt x="1304" y="6115"/>
                    <a:pt x="1615" y="6285"/>
                    <a:pt x="1863" y="6541"/>
                  </a:cubicBezTo>
                  <a:cubicBezTo>
                    <a:pt x="1366" y="7050"/>
                    <a:pt x="1553" y="7319"/>
                    <a:pt x="1366" y="7687"/>
                  </a:cubicBezTo>
                  <a:cubicBezTo>
                    <a:pt x="1346" y="7786"/>
                    <a:pt x="1366" y="7900"/>
                    <a:pt x="1304" y="7984"/>
                  </a:cubicBezTo>
                  <a:cubicBezTo>
                    <a:pt x="1201" y="8140"/>
                    <a:pt x="870" y="7942"/>
                    <a:pt x="497" y="8154"/>
                  </a:cubicBezTo>
                  <a:cubicBezTo>
                    <a:pt x="621" y="8324"/>
                    <a:pt x="1139" y="8451"/>
                    <a:pt x="1366" y="8579"/>
                  </a:cubicBezTo>
                  <a:cubicBezTo>
                    <a:pt x="1905" y="8338"/>
                    <a:pt x="1594" y="8706"/>
                    <a:pt x="1801" y="8919"/>
                  </a:cubicBezTo>
                  <a:cubicBezTo>
                    <a:pt x="1863" y="8990"/>
                    <a:pt x="2050" y="8948"/>
                    <a:pt x="2174" y="8962"/>
                  </a:cubicBezTo>
                  <a:cubicBezTo>
                    <a:pt x="2484" y="9004"/>
                    <a:pt x="2712" y="9132"/>
                    <a:pt x="3043" y="9174"/>
                  </a:cubicBezTo>
                  <a:cubicBezTo>
                    <a:pt x="3416" y="9344"/>
                    <a:pt x="3727" y="9783"/>
                    <a:pt x="3975" y="9853"/>
                  </a:cubicBezTo>
                  <a:cubicBezTo>
                    <a:pt x="3975" y="9853"/>
                    <a:pt x="4431" y="9952"/>
                    <a:pt x="4534" y="9981"/>
                  </a:cubicBezTo>
                  <a:cubicBezTo>
                    <a:pt x="5155" y="10108"/>
                    <a:pt x="5155" y="9585"/>
                    <a:pt x="5342" y="9471"/>
                  </a:cubicBezTo>
                  <a:cubicBezTo>
                    <a:pt x="5424" y="9386"/>
                    <a:pt x="5590" y="9358"/>
                    <a:pt x="5714" y="9302"/>
                  </a:cubicBezTo>
                  <a:cubicBezTo>
                    <a:pt x="5963" y="9004"/>
                    <a:pt x="6439" y="9160"/>
                    <a:pt x="6708" y="9089"/>
                  </a:cubicBezTo>
                  <a:lnTo>
                    <a:pt x="7081" y="9004"/>
                  </a:lnTo>
                  <a:cubicBezTo>
                    <a:pt x="7308" y="9103"/>
                    <a:pt x="7516" y="9726"/>
                    <a:pt x="8075" y="9684"/>
                  </a:cubicBezTo>
                  <a:cubicBezTo>
                    <a:pt x="8178" y="9726"/>
                    <a:pt x="8447" y="9769"/>
                    <a:pt x="8447" y="9769"/>
                  </a:cubicBezTo>
                  <a:cubicBezTo>
                    <a:pt x="9255" y="9429"/>
                    <a:pt x="8758" y="9330"/>
                    <a:pt x="9193" y="9089"/>
                  </a:cubicBezTo>
                  <a:cubicBezTo>
                    <a:pt x="9358" y="8891"/>
                    <a:pt x="8944" y="8451"/>
                    <a:pt x="10000" y="8664"/>
                  </a:cubicBezTo>
                  <a:cubicBezTo>
                    <a:pt x="9752" y="8239"/>
                    <a:pt x="9006" y="8494"/>
                    <a:pt x="9565" y="7433"/>
                  </a:cubicBezTo>
                  <a:cubicBezTo>
                    <a:pt x="9586" y="7319"/>
                    <a:pt x="9358" y="7234"/>
                    <a:pt x="9441" y="7135"/>
                  </a:cubicBezTo>
                  <a:cubicBezTo>
                    <a:pt x="9689" y="6796"/>
                    <a:pt x="9793" y="7319"/>
                    <a:pt x="9627" y="6881"/>
                  </a:cubicBezTo>
                  <a:cubicBezTo>
                    <a:pt x="8986" y="7022"/>
                    <a:pt x="8571" y="6626"/>
                    <a:pt x="7640" y="7008"/>
                  </a:cubicBezTo>
                  <a:cubicBezTo>
                    <a:pt x="7495" y="7319"/>
                    <a:pt x="7101" y="7319"/>
                    <a:pt x="6646" y="7348"/>
                  </a:cubicBezTo>
                  <a:cubicBezTo>
                    <a:pt x="6211" y="7546"/>
                    <a:pt x="6232" y="7588"/>
                    <a:pt x="5901" y="7517"/>
                  </a:cubicBezTo>
                  <a:cubicBezTo>
                    <a:pt x="5756" y="7433"/>
                    <a:pt x="5983" y="7433"/>
                    <a:pt x="5901" y="7220"/>
                  </a:cubicBezTo>
                  <a:cubicBezTo>
                    <a:pt x="5963" y="7149"/>
                    <a:pt x="6356" y="7206"/>
                    <a:pt x="6273" y="7050"/>
                  </a:cubicBezTo>
                  <a:cubicBezTo>
                    <a:pt x="5839" y="6838"/>
                    <a:pt x="6149" y="6243"/>
                    <a:pt x="5404" y="6243"/>
                  </a:cubicBezTo>
                  <a:cubicBezTo>
                    <a:pt x="5259" y="5960"/>
                    <a:pt x="5383" y="5818"/>
                    <a:pt x="5776" y="5733"/>
                  </a:cubicBezTo>
                  <a:cubicBezTo>
                    <a:pt x="5880" y="5507"/>
                    <a:pt x="5818" y="5309"/>
                    <a:pt x="5528" y="5181"/>
                  </a:cubicBezTo>
                  <a:cubicBezTo>
                    <a:pt x="5383" y="5040"/>
                    <a:pt x="5031" y="4927"/>
                    <a:pt x="5031" y="4927"/>
                  </a:cubicBezTo>
                  <a:cubicBezTo>
                    <a:pt x="4617" y="4644"/>
                    <a:pt x="4534" y="4785"/>
                    <a:pt x="4410" y="4545"/>
                  </a:cubicBezTo>
                  <a:cubicBezTo>
                    <a:pt x="4886" y="4332"/>
                    <a:pt x="4224" y="4290"/>
                    <a:pt x="5404" y="4417"/>
                  </a:cubicBezTo>
                  <a:cubicBezTo>
                    <a:pt x="5631" y="4389"/>
                    <a:pt x="5983" y="4247"/>
                    <a:pt x="6211" y="4163"/>
                  </a:cubicBezTo>
                  <a:cubicBezTo>
                    <a:pt x="6170" y="4049"/>
                    <a:pt x="6108" y="3779"/>
                    <a:pt x="6087" y="3779"/>
                  </a:cubicBezTo>
                  <a:cubicBezTo>
                    <a:pt x="5942" y="3751"/>
                    <a:pt x="5652" y="3894"/>
                    <a:pt x="5528" y="3950"/>
                  </a:cubicBezTo>
                  <a:cubicBezTo>
                    <a:pt x="4928" y="3865"/>
                    <a:pt x="4990" y="3823"/>
                    <a:pt x="4845" y="3440"/>
                  </a:cubicBezTo>
                  <a:cubicBezTo>
                    <a:pt x="4886" y="3397"/>
                    <a:pt x="4907" y="3341"/>
                    <a:pt x="4969" y="3312"/>
                  </a:cubicBezTo>
                  <a:cubicBezTo>
                    <a:pt x="5072" y="3270"/>
                    <a:pt x="5155" y="3185"/>
                    <a:pt x="5155" y="3185"/>
                  </a:cubicBezTo>
                  <a:cubicBezTo>
                    <a:pt x="5694" y="2619"/>
                    <a:pt x="5611" y="2492"/>
                    <a:pt x="5031" y="2294"/>
                  </a:cubicBezTo>
                  <a:cubicBezTo>
                    <a:pt x="4969" y="2308"/>
                    <a:pt x="4596" y="2449"/>
                    <a:pt x="4534" y="2421"/>
                  </a:cubicBezTo>
                  <a:cubicBezTo>
                    <a:pt x="4410" y="2364"/>
                    <a:pt x="3975" y="2506"/>
                    <a:pt x="3975" y="2124"/>
                  </a:cubicBezTo>
                  <a:cubicBezTo>
                    <a:pt x="4037" y="1784"/>
                    <a:pt x="4576" y="1982"/>
                    <a:pt x="4845" y="2039"/>
                  </a:cubicBezTo>
                  <a:cubicBezTo>
                    <a:pt x="5466" y="1996"/>
                    <a:pt x="5818" y="1996"/>
                    <a:pt x="6025" y="1572"/>
                  </a:cubicBezTo>
                  <a:cubicBezTo>
                    <a:pt x="5921" y="1345"/>
                    <a:pt x="5839" y="1104"/>
                    <a:pt x="5466" y="1019"/>
                  </a:cubicBezTo>
                  <a:cubicBezTo>
                    <a:pt x="5093" y="1104"/>
                    <a:pt x="5300" y="1076"/>
                    <a:pt x="4658" y="1019"/>
                  </a:cubicBezTo>
                  <a:cubicBezTo>
                    <a:pt x="4410" y="991"/>
                    <a:pt x="3975" y="807"/>
                    <a:pt x="3975" y="807"/>
                  </a:cubicBezTo>
                  <a:cubicBezTo>
                    <a:pt x="4099" y="382"/>
                    <a:pt x="3911" y="634"/>
                    <a:pt x="4099" y="0"/>
                  </a:cubicBezTo>
                  <a:cubicBezTo>
                    <a:pt x="3913" y="42"/>
                    <a:pt x="3706" y="28"/>
                    <a:pt x="3540" y="85"/>
                  </a:cubicBezTo>
                  <a:cubicBezTo>
                    <a:pt x="3395" y="127"/>
                    <a:pt x="3417" y="270"/>
                    <a:pt x="3293" y="326"/>
                  </a:cubicBezTo>
                  <a:cubicBezTo>
                    <a:pt x="3168" y="722"/>
                    <a:pt x="3292" y="764"/>
                    <a:pt x="2547" y="1019"/>
                  </a:cubicBezTo>
                  <a:cubicBezTo>
                    <a:pt x="2174" y="849"/>
                    <a:pt x="2360" y="566"/>
                    <a:pt x="2050" y="425"/>
                  </a:cubicBezTo>
                  <a:cubicBezTo>
                    <a:pt x="1781" y="481"/>
                    <a:pt x="1573" y="580"/>
                    <a:pt x="1304" y="637"/>
                  </a:cubicBezTo>
                  <a:lnTo>
                    <a:pt x="559" y="212"/>
                  </a:ln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6790618" y="2237999"/>
              <a:ext cx="770609" cy="873322"/>
            </a:xfrm>
            <a:custGeom>
              <a:avLst/>
              <a:gdLst>
                <a:gd name="T0" fmla="*/ 15 w 702"/>
                <a:gd name="T1" fmla="*/ 303 h 795"/>
                <a:gd name="T2" fmla="*/ 81 w 702"/>
                <a:gd name="T3" fmla="*/ 390 h 795"/>
                <a:gd name="T4" fmla="*/ 81 w 702"/>
                <a:gd name="T5" fmla="*/ 414 h 795"/>
                <a:gd name="T6" fmla="*/ 57 w 702"/>
                <a:gd name="T7" fmla="*/ 501 h 795"/>
                <a:gd name="T8" fmla="*/ 102 w 702"/>
                <a:gd name="T9" fmla="*/ 549 h 795"/>
                <a:gd name="T10" fmla="*/ 57 w 702"/>
                <a:gd name="T11" fmla="*/ 552 h 795"/>
                <a:gd name="T12" fmla="*/ 69 w 702"/>
                <a:gd name="T13" fmla="*/ 597 h 795"/>
                <a:gd name="T14" fmla="*/ 99 w 702"/>
                <a:gd name="T15" fmla="*/ 654 h 795"/>
                <a:gd name="T16" fmla="*/ 117 w 702"/>
                <a:gd name="T17" fmla="*/ 729 h 795"/>
                <a:gd name="T18" fmla="*/ 135 w 702"/>
                <a:gd name="T19" fmla="*/ 765 h 795"/>
                <a:gd name="T20" fmla="*/ 189 w 702"/>
                <a:gd name="T21" fmla="*/ 738 h 795"/>
                <a:gd name="T22" fmla="*/ 291 w 702"/>
                <a:gd name="T23" fmla="*/ 735 h 795"/>
                <a:gd name="T24" fmla="*/ 345 w 702"/>
                <a:gd name="T25" fmla="*/ 717 h 795"/>
                <a:gd name="T26" fmla="*/ 366 w 702"/>
                <a:gd name="T27" fmla="*/ 588 h 795"/>
                <a:gd name="T28" fmla="*/ 450 w 702"/>
                <a:gd name="T29" fmla="*/ 561 h 795"/>
                <a:gd name="T30" fmla="*/ 498 w 702"/>
                <a:gd name="T31" fmla="*/ 576 h 795"/>
                <a:gd name="T32" fmla="*/ 552 w 702"/>
                <a:gd name="T33" fmla="*/ 465 h 795"/>
                <a:gd name="T34" fmla="*/ 570 w 702"/>
                <a:gd name="T35" fmla="*/ 420 h 795"/>
                <a:gd name="T36" fmla="*/ 564 w 702"/>
                <a:gd name="T37" fmla="*/ 336 h 795"/>
                <a:gd name="T38" fmla="*/ 603 w 702"/>
                <a:gd name="T39" fmla="*/ 318 h 795"/>
                <a:gd name="T40" fmla="*/ 693 w 702"/>
                <a:gd name="T41" fmla="*/ 285 h 795"/>
                <a:gd name="T42" fmla="*/ 642 w 702"/>
                <a:gd name="T43" fmla="*/ 192 h 795"/>
                <a:gd name="T44" fmla="*/ 642 w 702"/>
                <a:gd name="T45" fmla="*/ 108 h 795"/>
                <a:gd name="T46" fmla="*/ 573 w 702"/>
                <a:gd name="T47" fmla="*/ 18 h 795"/>
                <a:gd name="T48" fmla="*/ 519 w 702"/>
                <a:gd name="T49" fmla="*/ 18 h 795"/>
                <a:gd name="T50" fmla="*/ 495 w 702"/>
                <a:gd name="T51" fmla="*/ 63 h 795"/>
                <a:gd name="T52" fmla="*/ 390 w 702"/>
                <a:gd name="T53" fmla="*/ 141 h 795"/>
                <a:gd name="T54" fmla="*/ 300 w 702"/>
                <a:gd name="T55" fmla="*/ 195 h 795"/>
                <a:gd name="T56" fmla="*/ 246 w 702"/>
                <a:gd name="T57" fmla="*/ 186 h 795"/>
                <a:gd name="T58" fmla="*/ 192 w 702"/>
                <a:gd name="T59" fmla="*/ 222 h 795"/>
                <a:gd name="T60" fmla="*/ 93 w 702"/>
                <a:gd name="T61" fmla="*/ 234 h 795"/>
                <a:gd name="T62" fmla="*/ 18 w 702"/>
                <a:gd name="T63" fmla="*/ 261 h 795"/>
                <a:gd name="connsiteX0" fmla="*/ 128 w 9800"/>
                <a:gd name="connsiteY0" fmla="*/ 3283 h 9814"/>
                <a:gd name="connsiteX1" fmla="*/ 86 w 9800"/>
                <a:gd name="connsiteY1" fmla="*/ 3811 h 9814"/>
                <a:gd name="connsiteX2" fmla="*/ 1325 w 9800"/>
                <a:gd name="connsiteY2" fmla="*/ 4075 h 9814"/>
                <a:gd name="connsiteX3" fmla="*/ 1026 w 9800"/>
                <a:gd name="connsiteY3" fmla="*/ 4906 h 9814"/>
                <a:gd name="connsiteX4" fmla="*/ 0 w 9800"/>
                <a:gd name="connsiteY4" fmla="*/ 5019 h 9814"/>
                <a:gd name="connsiteX5" fmla="*/ 1026 w 9800"/>
                <a:gd name="connsiteY5" fmla="*/ 5208 h 9814"/>
                <a:gd name="connsiteX6" fmla="*/ 940 w 9800"/>
                <a:gd name="connsiteY6" fmla="*/ 5849 h 9814"/>
                <a:gd name="connsiteX7" fmla="*/ 684 w 9800"/>
                <a:gd name="connsiteY7" fmla="*/ 6302 h 9814"/>
                <a:gd name="connsiteX8" fmla="*/ 1496 w 9800"/>
                <a:gd name="connsiteY8" fmla="*/ 6453 h 9814"/>
                <a:gd name="connsiteX9" fmla="*/ 1325 w 9800"/>
                <a:gd name="connsiteY9" fmla="*/ 6906 h 9814"/>
                <a:gd name="connsiteX10" fmla="*/ 855 w 9800"/>
                <a:gd name="connsiteY10" fmla="*/ 7019 h 9814"/>
                <a:gd name="connsiteX11" fmla="*/ 684 w 9800"/>
                <a:gd name="connsiteY11" fmla="*/ 6943 h 9814"/>
                <a:gd name="connsiteX12" fmla="*/ 342 w 9800"/>
                <a:gd name="connsiteY12" fmla="*/ 7170 h 9814"/>
                <a:gd name="connsiteX13" fmla="*/ 855 w 9800"/>
                <a:gd name="connsiteY13" fmla="*/ 7509 h 9814"/>
                <a:gd name="connsiteX14" fmla="*/ 1197 w 9800"/>
                <a:gd name="connsiteY14" fmla="*/ 7736 h 9814"/>
                <a:gd name="connsiteX15" fmla="*/ 1282 w 9800"/>
                <a:gd name="connsiteY15" fmla="*/ 8226 h 9814"/>
                <a:gd name="connsiteX16" fmla="*/ 1325 w 9800"/>
                <a:gd name="connsiteY16" fmla="*/ 8755 h 9814"/>
                <a:gd name="connsiteX17" fmla="*/ 1539 w 9800"/>
                <a:gd name="connsiteY17" fmla="*/ 9170 h 9814"/>
                <a:gd name="connsiteX18" fmla="*/ 1368 w 9800"/>
                <a:gd name="connsiteY18" fmla="*/ 9623 h 9814"/>
                <a:gd name="connsiteX19" fmla="*/ 1738 w 9800"/>
                <a:gd name="connsiteY19" fmla="*/ 9725 h 9814"/>
                <a:gd name="connsiteX20" fmla="*/ 2308 w 9800"/>
                <a:gd name="connsiteY20" fmla="*/ 9585 h 9814"/>
                <a:gd name="connsiteX21" fmla="*/ 2564 w 9800"/>
                <a:gd name="connsiteY21" fmla="*/ 9283 h 9814"/>
                <a:gd name="connsiteX22" fmla="*/ 3205 w 9800"/>
                <a:gd name="connsiteY22" fmla="*/ 9170 h 9814"/>
                <a:gd name="connsiteX23" fmla="*/ 4017 w 9800"/>
                <a:gd name="connsiteY23" fmla="*/ 9245 h 9814"/>
                <a:gd name="connsiteX24" fmla="*/ 4530 w 9800"/>
                <a:gd name="connsiteY24" fmla="*/ 9170 h 9814"/>
                <a:gd name="connsiteX25" fmla="*/ 4787 w 9800"/>
                <a:gd name="connsiteY25" fmla="*/ 9019 h 9814"/>
                <a:gd name="connsiteX26" fmla="*/ 5000 w 9800"/>
                <a:gd name="connsiteY26" fmla="*/ 8264 h 9814"/>
                <a:gd name="connsiteX27" fmla="*/ 5086 w 9800"/>
                <a:gd name="connsiteY27" fmla="*/ 7396 h 9814"/>
                <a:gd name="connsiteX28" fmla="*/ 5598 w 9800"/>
                <a:gd name="connsiteY28" fmla="*/ 6755 h 9814"/>
                <a:gd name="connsiteX29" fmla="*/ 6282 w 9800"/>
                <a:gd name="connsiteY29" fmla="*/ 7057 h 9814"/>
                <a:gd name="connsiteX30" fmla="*/ 6667 w 9800"/>
                <a:gd name="connsiteY30" fmla="*/ 7170 h 9814"/>
                <a:gd name="connsiteX31" fmla="*/ 6966 w 9800"/>
                <a:gd name="connsiteY31" fmla="*/ 7245 h 9814"/>
                <a:gd name="connsiteX32" fmla="*/ 7265 w 9800"/>
                <a:gd name="connsiteY32" fmla="*/ 6453 h 9814"/>
                <a:gd name="connsiteX33" fmla="*/ 7735 w 9800"/>
                <a:gd name="connsiteY33" fmla="*/ 5849 h 9814"/>
                <a:gd name="connsiteX34" fmla="*/ 8077 w 9800"/>
                <a:gd name="connsiteY34" fmla="*/ 5736 h 9814"/>
                <a:gd name="connsiteX35" fmla="*/ 7992 w 9800"/>
                <a:gd name="connsiteY35" fmla="*/ 5283 h 9814"/>
                <a:gd name="connsiteX36" fmla="*/ 7863 w 9800"/>
                <a:gd name="connsiteY36" fmla="*/ 4528 h 9814"/>
                <a:gd name="connsiteX37" fmla="*/ 7906 w 9800"/>
                <a:gd name="connsiteY37" fmla="*/ 4226 h 9814"/>
                <a:gd name="connsiteX38" fmla="*/ 8077 w 9800"/>
                <a:gd name="connsiteY38" fmla="*/ 4038 h 9814"/>
                <a:gd name="connsiteX39" fmla="*/ 8462 w 9800"/>
                <a:gd name="connsiteY39" fmla="*/ 4000 h 9814"/>
                <a:gd name="connsiteX40" fmla="*/ 9744 w 9800"/>
                <a:gd name="connsiteY40" fmla="*/ 4000 h 9814"/>
                <a:gd name="connsiteX41" fmla="*/ 9744 w 9800"/>
                <a:gd name="connsiteY41" fmla="*/ 3585 h 9814"/>
                <a:gd name="connsiteX42" fmla="*/ 9573 w 9800"/>
                <a:gd name="connsiteY42" fmla="*/ 2491 h 9814"/>
                <a:gd name="connsiteX43" fmla="*/ 9017 w 9800"/>
                <a:gd name="connsiteY43" fmla="*/ 2415 h 9814"/>
                <a:gd name="connsiteX44" fmla="*/ 9060 w 9800"/>
                <a:gd name="connsiteY44" fmla="*/ 2038 h 9814"/>
                <a:gd name="connsiteX45" fmla="*/ 9017 w 9800"/>
                <a:gd name="connsiteY45" fmla="*/ 1358 h 9814"/>
                <a:gd name="connsiteX46" fmla="*/ 8675 w 9800"/>
                <a:gd name="connsiteY46" fmla="*/ 0 h 9814"/>
                <a:gd name="connsiteX47" fmla="*/ 8034 w 9800"/>
                <a:gd name="connsiteY47" fmla="*/ 226 h 9814"/>
                <a:gd name="connsiteX48" fmla="*/ 7735 w 9800"/>
                <a:gd name="connsiteY48" fmla="*/ 415 h 9814"/>
                <a:gd name="connsiteX49" fmla="*/ 7265 w 9800"/>
                <a:gd name="connsiteY49" fmla="*/ 226 h 9814"/>
                <a:gd name="connsiteX50" fmla="*/ 7051 w 9800"/>
                <a:gd name="connsiteY50" fmla="*/ 377 h 9814"/>
                <a:gd name="connsiteX51" fmla="*/ 6923 w 9800"/>
                <a:gd name="connsiteY51" fmla="*/ 792 h 9814"/>
                <a:gd name="connsiteX52" fmla="*/ 6838 w 9800"/>
                <a:gd name="connsiteY52" fmla="*/ 1208 h 9814"/>
                <a:gd name="connsiteX53" fmla="*/ 5428 w 9800"/>
                <a:gd name="connsiteY53" fmla="*/ 1774 h 9814"/>
                <a:gd name="connsiteX54" fmla="*/ 5000 w 9800"/>
                <a:gd name="connsiteY54" fmla="*/ 1887 h 9814"/>
                <a:gd name="connsiteX55" fmla="*/ 4146 w 9800"/>
                <a:gd name="connsiteY55" fmla="*/ 2453 h 9814"/>
                <a:gd name="connsiteX56" fmla="*/ 3419 w 9800"/>
                <a:gd name="connsiteY56" fmla="*/ 2264 h 9814"/>
                <a:gd name="connsiteX57" fmla="*/ 3376 w 9800"/>
                <a:gd name="connsiteY57" fmla="*/ 2340 h 9814"/>
                <a:gd name="connsiteX58" fmla="*/ 2863 w 9800"/>
                <a:gd name="connsiteY58" fmla="*/ 2528 h 9814"/>
                <a:gd name="connsiteX59" fmla="*/ 2607 w 9800"/>
                <a:gd name="connsiteY59" fmla="*/ 2792 h 9814"/>
                <a:gd name="connsiteX60" fmla="*/ 1838 w 9800"/>
                <a:gd name="connsiteY60" fmla="*/ 2755 h 9814"/>
                <a:gd name="connsiteX61" fmla="*/ 1197 w 9800"/>
                <a:gd name="connsiteY61" fmla="*/ 2943 h 9814"/>
                <a:gd name="connsiteX62" fmla="*/ 556 w 9800"/>
                <a:gd name="connsiteY62" fmla="*/ 3057 h 9814"/>
                <a:gd name="connsiteX63" fmla="*/ 128 w 9800"/>
                <a:gd name="connsiteY63" fmla="*/ 3283 h 9814"/>
                <a:gd name="connsiteX0" fmla="*/ 131 w 10000"/>
                <a:gd name="connsiteY0" fmla="*/ 3345 h 10000"/>
                <a:gd name="connsiteX1" fmla="*/ 88 w 10000"/>
                <a:gd name="connsiteY1" fmla="*/ 3883 h 10000"/>
                <a:gd name="connsiteX2" fmla="*/ 1352 w 10000"/>
                <a:gd name="connsiteY2" fmla="*/ 4152 h 10000"/>
                <a:gd name="connsiteX3" fmla="*/ 1047 w 10000"/>
                <a:gd name="connsiteY3" fmla="*/ 4999 h 10000"/>
                <a:gd name="connsiteX4" fmla="*/ 0 w 10000"/>
                <a:gd name="connsiteY4" fmla="*/ 5114 h 10000"/>
                <a:gd name="connsiteX5" fmla="*/ 1047 w 10000"/>
                <a:gd name="connsiteY5" fmla="*/ 5307 h 10000"/>
                <a:gd name="connsiteX6" fmla="*/ 959 w 10000"/>
                <a:gd name="connsiteY6" fmla="*/ 5960 h 10000"/>
                <a:gd name="connsiteX7" fmla="*/ 698 w 10000"/>
                <a:gd name="connsiteY7" fmla="*/ 6421 h 10000"/>
                <a:gd name="connsiteX8" fmla="*/ 1527 w 10000"/>
                <a:gd name="connsiteY8" fmla="*/ 6575 h 10000"/>
                <a:gd name="connsiteX9" fmla="*/ 1352 w 10000"/>
                <a:gd name="connsiteY9" fmla="*/ 7037 h 10000"/>
                <a:gd name="connsiteX10" fmla="*/ 872 w 10000"/>
                <a:gd name="connsiteY10" fmla="*/ 7152 h 10000"/>
                <a:gd name="connsiteX11" fmla="*/ 698 w 10000"/>
                <a:gd name="connsiteY11" fmla="*/ 7075 h 10000"/>
                <a:gd name="connsiteX12" fmla="*/ 349 w 10000"/>
                <a:gd name="connsiteY12" fmla="*/ 7306 h 10000"/>
                <a:gd name="connsiteX13" fmla="*/ 872 w 10000"/>
                <a:gd name="connsiteY13" fmla="*/ 7651 h 10000"/>
                <a:gd name="connsiteX14" fmla="*/ 1221 w 10000"/>
                <a:gd name="connsiteY14" fmla="*/ 7883 h 10000"/>
                <a:gd name="connsiteX15" fmla="*/ 1308 w 10000"/>
                <a:gd name="connsiteY15" fmla="*/ 8382 h 10000"/>
                <a:gd name="connsiteX16" fmla="*/ 1352 w 10000"/>
                <a:gd name="connsiteY16" fmla="*/ 8921 h 10000"/>
                <a:gd name="connsiteX17" fmla="*/ 1570 w 10000"/>
                <a:gd name="connsiteY17" fmla="*/ 9344 h 10000"/>
                <a:gd name="connsiteX18" fmla="*/ 1396 w 10000"/>
                <a:gd name="connsiteY18" fmla="*/ 9805 h 10000"/>
                <a:gd name="connsiteX19" fmla="*/ 1773 w 10000"/>
                <a:gd name="connsiteY19" fmla="*/ 9909 h 10000"/>
                <a:gd name="connsiteX20" fmla="*/ 2355 w 10000"/>
                <a:gd name="connsiteY20" fmla="*/ 9767 h 10000"/>
                <a:gd name="connsiteX21" fmla="*/ 2704 w 10000"/>
                <a:gd name="connsiteY21" fmla="*/ 9537 h 10000"/>
                <a:gd name="connsiteX22" fmla="*/ 3270 w 10000"/>
                <a:gd name="connsiteY22" fmla="*/ 9344 h 10000"/>
                <a:gd name="connsiteX23" fmla="*/ 4099 w 10000"/>
                <a:gd name="connsiteY23" fmla="*/ 9420 h 10000"/>
                <a:gd name="connsiteX24" fmla="*/ 4622 w 10000"/>
                <a:gd name="connsiteY24" fmla="*/ 9344 h 10000"/>
                <a:gd name="connsiteX25" fmla="*/ 4885 w 10000"/>
                <a:gd name="connsiteY25" fmla="*/ 9190 h 10000"/>
                <a:gd name="connsiteX26" fmla="*/ 5102 w 10000"/>
                <a:gd name="connsiteY26" fmla="*/ 8421 h 10000"/>
                <a:gd name="connsiteX27" fmla="*/ 5190 w 10000"/>
                <a:gd name="connsiteY27" fmla="*/ 7536 h 10000"/>
                <a:gd name="connsiteX28" fmla="*/ 5712 w 10000"/>
                <a:gd name="connsiteY28" fmla="*/ 6883 h 10000"/>
                <a:gd name="connsiteX29" fmla="*/ 6410 w 10000"/>
                <a:gd name="connsiteY29" fmla="*/ 7191 h 10000"/>
                <a:gd name="connsiteX30" fmla="*/ 6803 w 10000"/>
                <a:gd name="connsiteY30" fmla="*/ 7306 h 10000"/>
                <a:gd name="connsiteX31" fmla="*/ 7108 w 10000"/>
                <a:gd name="connsiteY31" fmla="*/ 7382 h 10000"/>
                <a:gd name="connsiteX32" fmla="*/ 7413 w 10000"/>
                <a:gd name="connsiteY32" fmla="*/ 6575 h 10000"/>
                <a:gd name="connsiteX33" fmla="*/ 7893 w 10000"/>
                <a:gd name="connsiteY33" fmla="*/ 5960 h 10000"/>
                <a:gd name="connsiteX34" fmla="*/ 8242 w 10000"/>
                <a:gd name="connsiteY34" fmla="*/ 5845 h 10000"/>
                <a:gd name="connsiteX35" fmla="*/ 8155 w 10000"/>
                <a:gd name="connsiteY35" fmla="*/ 5383 h 10000"/>
                <a:gd name="connsiteX36" fmla="*/ 8023 w 10000"/>
                <a:gd name="connsiteY36" fmla="*/ 4614 h 10000"/>
                <a:gd name="connsiteX37" fmla="*/ 8067 w 10000"/>
                <a:gd name="connsiteY37" fmla="*/ 4306 h 10000"/>
                <a:gd name="connsiteX38" fmla="*/ 8242 w 10000"/>
                <a:gd name="connsiteY38" fmla="*/ 4115 h 10000"/>
                <a:gd name="connsiteX39" fmla="*/ 8635 w 10000"/>
                <a:gd name="connsiteY39" fmla="*/ 4076 h 10000"/>
                <a:gd name="connsiteX40" fmla="*/ 9943 w 10000"/>
                <a:gd name="connsiteY40" fmla="*/ 4076 h 10000"/>
                <a:gd name="connsiteX41" fmla="*/ 9943 w 10000"/>
                <a:gd name="connsiteY41" fmla="*/ 3653 h 10000"/>
                <a:gd name="connsiteX42" fmla="*/ 9768 w 10000"/>
                <a:gd name="connsiteY42" fmla="*/ 2538 h 10000"/>
                <a:gd name="connsiteX43" fmla="*/ 9201 w 10000"/>
                <a:gd name="connsiteY43" fmla="*/ 2461 h 10000"/>
                <a:gd name="connsiteX44" fmla="*/ 9245 w 10000"/>
                <a:gd name="connsiteY44" fmla="*/ 2077 h 10000"/>
                <a:gd name="connsiteX45" fmla="*/ 9201 w 10000"/>
                <a:gd name="connsiteY45" fmla="*/ 1384 h 10000"/>
                <a:gd name="connsiteX46" fmla="*/ 8852 w 10000"/>
                <a:gd name="connsiteY46" fmla="*/ 0 h 10000"/>
                <a:gd name="connsiteX47" fmla="*/ 8198 w 10000"/>
                <a:gd name="connsiteY47" fmla="*/ 230 h 10000"/>
                <a:gd name="connsiteX48" fmla="*/ 7893 w 10000"/>
                <a:gd name="connsiteY48" fmla="*/ 423 h 10000"/>
                <a:gd name="connsiteX49" fmla="*/ 7413 w 10000"/>
                <a:gd name="connsiteY49" fmla="*/ 230 h 10000"/>
                <a:gd name="connsiteX50" fmla="*/ 7195 w 10000"/>
                <a:gd name="connsiteY50" fmla="*/ 384 h 10000"/>
                <a:gd name="connsiteX51" fmla="*/ 7064 w 10000"/>
                <a:gd name="connsiteY51" fmla="*/ 807 h 10000"/>
                <a:gd name="connsiteX52" fmla="*/ 6978 w 10000"/>
                <a:gd name="connsiteY52" fmla="*/ 1231 h 10000"/>
                <a:gd name="connsiteX53" fmla="*/ 5539 w 10000"/>
                <a:gd name="connsiteY53" fmla="*/ 1808 h 10000"/>
                <a:gd name="connsiteX54" fmla="*/ 5102 w 10000"/>
                <a:gd name="connsiteY54" fmla="*/ 1923 h 10000"/>
                <a:gd name="connsiteX55" fmla="*/ 4231 w 10000"/>
                <a:gd name="connsiteY55" fmla="*/ 2499 h 10000"/>
                <a:gd name="connsiteX56" fmla="*/ 3489 w 10000"/>
                <a:gd name="connsiteY56" fmla="*/ 2307 h 10000"/>
                <a:gd name="connsiteX57" fmla="*/ 3445 w 10000"/>
                <a:gd name="connsiteY57" fmla="*/ 2384 h 10000"/>
                <a:gd name="connsiteX58" fmla="*/ 2921 w 10000"/>
                <a:gd name="connsiteY58" fmla="*/ 2576 h 10000"/>
                <a:gd name="connsiteX59" fmla="*/ 2660 w 10000"/>
                <a:gd name="connsiteY59" fmla="*/ 2845 h 10000"/>
                <a:gd name="connsiteX60" fmla="*/ 1876 w 10000"/>
                <a:gd name="connsiteY60" fmla="*/ 2807 h 10000"/>
                <a:gd name="connsiteX61" fmla="*/ 1221 w 10000"/>
                <a:gd name="connsiteY61" fmla="*/ 2999 h 10000"/>
                <a:gd name="connsiteX62" fmla="*/ 567 w 10000"/>
                <a:gd name="connsiteY62" fmla="*/ 3115 h 10000"/>
                <a:gd name="connsiteX63" fmla="*/ 131 w 10000"/>
                <a:gd name="connsiteY63" fmla="*/ 33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0000" h="10000">
                  <a:moveTo>
                    <a:pt x="131" y="3345"/>
                  </a:moveTo>
                  <a:cubicBezTo>
                    <a:pt x="174" y="3384"/>
                    <a:pt x="-131" y="3819"/>
                    <a:pt x="88" y="3883"/>
                  </a:cubicBezTo>
                  <a:cubicBezTo>
                    <a:pt x="349" y="4152"/>
                    <a:pt x="1003" y="4115"/>
                    <a:pt x="1352" y="4152"/>
                  </a:cubicBezTo>
                  <a:cubicBezTo>
                    <a:pt x="1497" y="4537"/>
                    <a:pt x="1483" y="4871"/>
                    <a:pt x="1047" y="4999"/>
                  </a:cubicBezTo>
                  <a:cubicBezTo>
                    <a:pt x="567" y="5153"/>
                    <a:pt x="218" y="4537"/>
                    <a:pt x="0" y="5114"/>
                  </a:cubicBezTo>
                  <a:cubicBezTo>
                    <a:pt x="262" y="5422"/>
                    <a:pt x="437" y="5268"/>
                    <a:pt x="1047" y="5307"/>
                  </a:cubicBezTo>
                  <a:cubicBezTo>
                    <a:pt x="1207" y="5524"/>
                    <a:pt x="1047" y="5691"/>
                    <a:pt x="959" y="5960"/>
                  </a:cubicBezTo>
                  <a:cubicBezTo>
                    <a:pt x="858" y="6100"/>
                    <a:pt x="567" y="6190"/>
                    <a:pt x="698" y="6421"/>
                  </a:cubicBezTo>
                  <a:cubicBezTo>
                    <a:pt x="785" y="6921"/>
                    <a:pt x="1091" y="6677"/>
                    <a:pt x="1527" y="6575"/>
                  </a:cubicBezTo>
                  <a:cubicBezTo>
                    <a:pt x="1629" y="6844"/>
                    <a:pt x="1730" y="6973"/>
                    <a:pt x="1352" y="7037"/>
                  </a:cubicBezTo>
                  <a:cubicBezTo>
                    <a:pt x="1033" y="7228"/>
                    <a:pt x="1192" y="7203"/>
                    <a:pt x="872" y="7152"/>
                  </a:cubicBezTo>
                  <a:cubicBezTo>
                    <a:pt x="814" y="7127"/>
                    <a:pt x="756" y="7075"/>
                    <a:pt x="698" y="7075"/>
                  </a:cubicBezTo>
                  <a:cubicBezTo>
                    <a:pt x="610" y="7075"/>
                    <a:pt x="262" y="7497"/>
                    <a:pt x="349" y="7306"/>
                  </a:cubicBezTo>
                  <a:cubicBezTo>
                    <a:pt x="363" y="7370"/>
                    <a:pt x="437" y="7497"/>
                    <a:pt x="872" y="7651"/>
                  </a:cubicBezTo>
                  <a:cubicBezTo>
                    <a:pt x="1003" y="7818"/>
                    <a:pt x="1047" y="7690"/>
                    <a:pt x="1221" y="7883"/>
                  </a:cubicBezTo>
                  <a:cubicBezTo>
                    <a:pt x="1527" y="8228"/>
                    <a:pt x="1221" y="8165"/>
                    <a:pt x="1308" y="8382"/>
                  </a:cubicBezTo>
                  <a:cubicBezTo>
                    <a:pt x="698" y="8613"/>
                    <a:pt x="872" y="8574"/>
                    <a:pt x="1352" y="8921"/>
                  </a:cubicBezTo>
                  <a:cubicBezTo>
                    <a:pt x="1294" y="9126"/>
                    <a:pt x="1323" y="9266"/>
                    <a:pt x="1570" y="9344"/>
                  </a:cubicBezTo>
                  <a:cubicBezTo>
                    <a:pt x="1788" y="9535"/>
                    <a:pt x="1439" y="9652"/>
                    <a:pt x="1396" y="9805"/>
                  </a:cubicBezTo>
                  <a:cubicBezTo>
                    <a:pt x="1483" y="10190"/>
                    <a:pt x="1613" y="9883"/>
                    <a:pt x="1773" y="9909"/>
                  </a:cubicBezTo>
                  <a:cubicBezTo>
                    <a:pt x="1978" y="9974"/>
                    <a:pt x="2200" y="9829"/>
                    <a:pt x="2355" y="9767"/>
                  </a:cubicBezTo>
                  <a:cubicBezTo>
                    <a:pt x="2510" y="9705"/>
                    <a:pt x="2646" y="9613"/>
                    <a:pt x="2704" y="9537"/>
                  </a:cubicBezTo>
                  <a:cubicBezTo>
                    <a:pt x="2836" y="9358"/>
                    <a:pt x="3067" y="9383"/>
                    <a:pt x="3270" y="9344"/>
                  </a:cubicBezTo>
                  <a:cubicBezTo>
                    <a:pt x="3619" y="9369"/>
                    <a:pt x="3780" y="9331"/>
                    <a:pt x="4099" y="9420"/>
                  </a:cubicBezTo>
                  <a:cubicBezTo>
                    <a:pt x="4172" y="9408"/>
                    <a:pt x="4492" y="9408"/>
                    <a:pt x="4622" y="9344"/>
                  </a:cubicBezTo>
                  <a:lnTo>
                    <a:pt x="4885" y="9190"/>
                  </a:lnTo>
                  <a:cubicBezTo>
                    <a:pt x="5058" y="8959"/>
                    <a:pt x="5073" y="8703"/>
                    <a:pt x="5102" y="8421"/>
                  </a:cubicBezTo>
                  <a:cubicBezTo>
                    <a:pt x="4885" y="8075"/>
                    <a:pt x="4885" y="7767"/>
                    <a:pt x="5190" y="7536"/>
                  </a:cubicBezTo>
                  <a:cubicBezTo>
                    <a:pt x="5364" y="7191"/>
                    <a:pt x="5233" y="6985"/>
                    <a:pt x="5712" y="6883"/>
                  </a:cubicBezTo>
                  <a:cubicBezTo>
                    <a:pt x="5902" y="6806"/>
                    <a:pt x="6236" y="7127"/>
                    <a:pt x="6410" y="7191"/>
                  </a:cubicBezTo>
                  <a:cubicBezTo>
                    <a:pt x="6468" y="7345"/>
                    <a:pt x="6629" y="7254"/>
                    <a:pt x="6803" y="7306"/>
                  </a:cubicBezTo>
                  <a:cubicBezTo>
                    <a:pt x="6876" y="7485"/>
                    <a:pt x="6934" y="7485"/>
                    <a:pt x="7108" y="7382"/>
                  </a:cubicBezTo>
                  <a:cubicBezTo>
                    <a:pt x="7369" y="7113"/>
                    <a:pt x="7283" y="6883"/>
                    <a:pt x="7413" y="6575"/>
                  </a:cubicBezTo>
                  <a:cubicBezTo>
                    <a:pt x="7501" y="6075"/>
                    <a:pt x="7457" y="6024"/>
                    <a:pt x="7893" y="5960"/>
                  </a:cubicBezTo>
                  <a:cubicBezTo>
                    <a:pt x="8111" y="5999"/>
                    <a:pt x="8198" y="5947"/>
                    <a:pt x="8242" y="5845"/>
                  </a:cubicBezTo>
                  <a:cubicBezTo>
                    <a:pt x="8300" y="5730"/>
                    <a:pt x="8198" y="5512"/>
                    <a:pt x="8155" y="5383"/>
                  </a:cubicBezTo>
                  <a:cubicBezTo>
                    <a:pt x="8067" y="5037"/>
                    <a:pt x="8067" y="4883"/>
                    <a:pt x="8023" y="4614"/>
                  </a:cubicBezTo>
                  <a:cubicBezTo>
                    <a:pt x="8039" y="4512"/>
                    <a:pt x="8009" y="4396"/>
                    <a:pt x="8067" y="4306"/>
                  </a:cubicBezTo>
                  <a:cubicBezTo>
                    <a:pt x="8097" y="4255"/>
                    <a:pt x="8184" y="4140"/>
                    <a:pt x="8242" y="4115"/>
                  </a:cubicBezTo>
                  <a:cubicBezTo>
                    <a:pt x="8838" y="3846"/>
                    <a:pt x="8271" y="4179"/>
                    <a:pt x="8635" y="4076"/>
                  </a:cubicBezTo>
                  <a:cubicBezTo>
                    <a:pt x="9129" y="4115"/>
                    <a:pt x="9463" y="4179"/>
                    <a:pt x="9943" y="4076"/>
                  </a:cubicBezTo>
                  <a:cubicBezTo>
                    <a:pt x="10073" y="4037"/>
                    <a:pt x="9943" y="3704"/>
                    <a:pt x="9943" y="3653"/>
                  </a:cubicBezTo>
                  <a:cubicBezTo>
                    <a:pt x="9913" y="3396"/>
                    <a:pt x="9899" y="2743"/>
                    <a:pt x="9768" y="2538"/>
                  </a:cubicBezTo>
                  <a:cubicBezTo>
                    <a:pt x="9622" y="2435"/>
                    <a:pt x="9361" y="2550"/>
                    <a:pt x="9201" y="2461"/>
                  </a:cubicBezTo>
                  <a:cubicBezTo>
                    <a:pt x="9245" y="1999"/>
                    <a:pt x="9129" y="2230"/>
                    <a:pt x="9245" y="2077"/>
                  </a:cubicBezTo>
                  <a:cubicBezTo>
                    <a:pt x="9333" y="1769"/>
                    <a:pt x="9201" y="1615"/>
                    <a:pt x="9201" y="1384"/>
                  </a:cubicBezTo>
                  <a:cubicBezTo>
                    <a:pt x="9231" y="1025"/>
                    <a:pt x="9245" y="230"/>
                    <a:pt x="8852" y="0"/>
                  </a:cubicBezTo>
                  <a:cubicBezTo>
                    <a:pt x="8547" y="179"/>
                    <a:pt x="8474" y="167"/>
                    <a:pt x="8198" y="230"/>
                  </a:cubicBezTo>
                  <a:cubicBezTo>
                    <a:pt x="7879" y="423"/>
                    <a:pt x="8213" y="474"/>
                    <a:pt x="7893" y="423"/>
                  </a:cubicBezTo>
                  <a:cubicBezTo>
                    <a:pt x="7573" y="230"/>
                    <a:pt x="7734" y="282"/>
                    <a:pt x="7413" y="230"/>
                  </a:cubicBezTo>
                  <a:cubicBezTo>
                    <a:pt x="7224" y="64"/>
                    <a:pt x="7457" y="269"/>
                    <a:pt x="7195" y="384"/>
                  </a:cubicBezTo>
                  <a:cubicBezTo>
                    <a:pt x="7108" y="628"/>
                    <a:pt x="6978" y="563"/>
                    <a:pt x="7064" y="807"/>
                  </a:cubicBezTo>
                  <a:cubicBezTo>
                    <a:pt x="7036" y="949"/>
                    <a:pt x="7036" y="1089"/>
                    <a:pt x="6978" y="1231"/>
                  </a:cubicBezTo>
                  <a:cubicBezTo>
                    <a:pt x="6773" y="1756"/>
                    <a:pt x="6033" y="1781"/>
                    <a:pt x="5539" y="1808"/>
                  </a:cubicBezTo>
                  <a:lnTo>
                    <a:pt x="5102" y="1923"/>
                  </a:lnTo>
                  <a:cubicBezTo>
                    <a:pt x="4899" y="2192"/>
                    <a:pt x="4550" y="2358"/>
                    <a:pt x="4231" y="2499"/>
                  </a:cubicBezTo>
                  <a:cubicBezTo>
                    <a:pt x="4027" y="2486"/>
                    <a:pt x="3707" y="2499"/>
                    <a:pt x="3489" y="2307"/>
                  </a:cubicBezTo>
                  <a:cubicBezTo>
                    <a:pt x="3402" y="2295"/>
                    <a:pt x="3445" y="2384"/>
                    <a:pt x="3445" y="2384"/>
                  </a:cubicBezTo>
                  <a:cubicBezTo>
                    <a:pt x="3256" y="2435"/>
                    <a:pt x="3067" y="2449"/>
                    <a:pt x="2921" y="2576"/>
                  </a:cubicBezTo>
                  <a:cubicBezTo>
                    <a:pt x="2863" y="2730"/>
                    <a:pt x="2835" y="2794"/>
                    <a:pt x="2660" y="2845"/>
                  </a:cubicBezTo>
                  <a:cubicBezTo>
                    <a:pt x="2311" y="2576"/>
                    <a:pt x="2267" y="2743"/>
                    <a:pt x="1876" y="2807"/>
                  </a:cubicBezTo>
                  <a:cubicBezTo>
                    <a:pt x="1687" y="2922"/>
                    <a:pt x="1439" y="2948"/>
                    <a:pt x="1221" y="2999"/>
                  </a:cubicBezTo>
                  <a:cubicBezTo>
                    <a:pt x="1163" y="2999"/>
                    <a:pt x="698" y="3025"/>
                    <a:pt x="567" y="3115"/>
                  </a:cubicBezTo>
                  <a:cubicBezTo>
                    <a:pt x="480" y="3269"/>
                    <a:pt x="305" y="3307"/>
                    <a:pt x="131" y="3345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6493116" y="1631752"/>
              <a:ext cx="954527" cy="961978"/>
            </a:xfrm>
            <a:custGeom>
              <a:avLst/>
              <a:gdLst>
                <a:gd name="T0" fmla="*/ 33 w 852"/>
                <a:gd name="T1" fmla="*/ 789 h 861"/>
                <a:gd name="T2" fmla="*/ 120 w 852"/>
                <a:gd name="T3" fmla="*/ 813 h 861"/>
                <a:gd name="T4" fmla="*/ 198 w 852"/>
                <a:gd name="T5" fmla="*/ 861 h 861"/>
                <a:gd name="T6" fmla="*/ 243 w 852"/>
                <a:gd name="T7" fmla="*/ 813 h 861"/>
                <a:gd name="T8" fmla="*/ 291 w 852"/>
                <a:gd name="T9" fmla="*/ 795 h 861"/>
                <a:gd name="T10" fmla="*/ 348 w 852"/>
                <a:gd name="T11" fmla="*/ 777 h 861"/>
                <a:gd name="T12" fmla="*/ 435 w 852"/>
                <a:gd name="T13" fmla="*/ 753 h 861"/>
                <a:gd name="T14" fmla="*/ 522 w 852"/>
                <a:gd name="T15" fmla="*/ 726 h 861"/>
                <a:gd name="T16" fmla="*/ 600 w 852"/>
                <a:gd name="T17" fmla="*/ 708 h 861"/>
                <a:gd name="T18" fmla="*/ 627 w 852"/>
                <a:gd name="T19" fmla="*/ 693 h 861"/>
                <a:gd name="T20" fmla="*/ 741 w 852"/>
                <a:gd name="T21" fmla="*/ 654 h 861"/>
                <a:gd name="T22" fmla="*/ 771 w 852"/>
                <a:gd name="T23" fmla="*/ 552 h 861"/>
                <a:gd name="T24" fmla="*/ 792 w 852"/>
                <a:gd name="T25" fmla="*/ 468 h 861"/>
                <a:gd name="T26" fmla="*/ 852 w 852"/>
                <a:gd name="T27" fmla="*/ 420 h 861"/>
                <a:gd name="T28" fmla="*/ 738 w 852"/>
                <a:gd name="T29" fmla="*/ 399 h 861"/>
                <a:gd name="T30" fmla="*/ 732 w 852"/>
                <a:gd name="T31" fmla="*/ 339 h 861"/>
                <a:gd name="T32" fmla="*/ 657 w 852"/>
                <a:gd name="T33" fmla="*/ 246 h 861"/>
                <a:gd name="T34" fmla="*/ 555 w 852"/>
                <a:gd name="T35" fmla="*/ 156 h 861"/>
                <a:gd name="T36" fmla="*/ 402 w 852"/>
                <a:gd name="T37" fmla="*/ 84 h 861"/>
                <a:gd name="T38" fmla="*/ 342 w 852"/>
                <a:gd name="T39" fmla="*/ 81 h 861"/>
                <a:gd name="T40" fmla="*/ 285 w 852"/>
                <a:gd name="T41" fmla="*/ 93 h 861"/>
                <a:gd name="T42" fmla="*/ 243 w 852"/>
                <a:gd name="T43" fmla="*/ 45 h 861"/>
                <a:gd name="T44" fmla="*/ 222 w 852"/>
                <a:gd name="T45" fmla="*/ 18 h 861"/>
                <a:gd name="T46" fmla="*/ 186 w 852"/>
                <a:gd name="T47" fmla="*/ 18 h 861"/>
                <a:gd name="T48" fmla="*/ 177 w 852"/>
                <a:gd name="T49" fmla="*/ 63 h 861"/>
                <a:gd name="T50" fmla="*/ 138 w 852"/>
                <a:gd name="T51" fmla="*/ 156 h 861"/>
                <a:gd name="T52" fmla="*/ 132 w 852"/>
                <a:gd name="T53" fmla="*/ 312 h 861"/>
                <a:gd name="T54" fmla="*/ 207 w 852"/>
                <a:gd name="T55" fmla="*/ 351 h 861"/>
                <a:gd name="T56" fmla="*/ 210 w 852"/>
                <a:gd name="T57" fmla="*/ 402 h 861"/>
                <a:gd name="T58" fmla="*/ 120 w 852"/>
                <a:gd name="T59" fmla="*/ 429 h 861"/>
                <a:gd name="T60" fmla="*/ 6 w 852"/>
                <a:gd name="T61" fmla="*/ 459 h 861"/>
                <a:gd name="T62" fmla="*/ 60 w 852"/>
                <a:gd name="T63" fmla="*/ 498 h 861"/>
                <a:gd name="T64" fmla="*/ 21 w 852"/>
                <a:gd name="T65" fmla="*/ 525 h 861"/>
                <a:gd name="T66" fmla="*/ 42 w 852"/>
                <a:gd name="T67" fmla="*/ 582 h 861"/>
                <a:gd name="T68" fmla="*/ 57 w 852"/>
                <a:gd name="T69" fmla="*/ 636 h 861"/>
                <a:gd name="T70" fmla="*/ 33 w 852"/>
                <a:gd name="T71" fmla="*/ 663 h 861"/>
                <a:gd name="T72" fmla="*/ 24 w 852"/>
                <a:gd name="T73" fmla="*/ 699 h 861"/>
                <a:gd name="T74" fmla="*/ 0 w 852"/>
                <a:gd name="T75" fmla="*/ 720 h 861"/>
                <a:gd name="T76" fmla="*/ 24 w 852"/>
                <a:gd name="T77" fmla="*/ 753 h 861"/>
                <a:gd name="connsiteX0" fmla="*/ 282 w 10000"/>
                <a:gd name="connsiteY0" fmla="*/ 8676 h 9930"/>
                <a:gd name="connsiteX1" fmla="*/ 387 w 10000"/>
                <a:gd name="connsiteY1" fmla="*/ 9094 h 9930"/>
                <a:gd name="connsiteX2" fmla="*/ 1127 w 10000"/>
                <a:gd name="connsiteY2" fmla="*/ 9059 h 9930"/>
                <a:gd name="connsiteX3" fmla="*/ 1408 w 10000"/>
                <a:gd name="connsiteY3" fmla="*/ 9373 h 9930"/>
                <a:gd name="connsiteX4" fmla="*/ 2148 w 10000"/>
                <a:gd name="connsiteY4" fmla="*/ 9547 h 9930"/>
                <a:gd name="connsiteX5" fmla="*/ 2324 w 10000"/>
                <a:gd name="connsiteY5" fmla="*/ 9930 h 9930"/>
                <a:gd name="connsiteX6" fmla="*/ 2676 w 10000"/>
                <a:gd name="connsiteY6" fmla="*/ 9651 h 9930"/>
                <a:gd name="connsiteX7" fmla="*/ 2852 w 10000"/>
                <a:gd name="connsiteY7" fmla="*/ 9373 h 9930"/>
                <a:gd name="connsiteX8" fmla="*/ 3134 w 10000"/>
                <a:gd name="connsiteY8" fmla="*/ 9129 h 9930"/>
                <a:gd name="connsiteX9" fmla="*/ 3415 w 10000"/>
                <a:gd name="connsiteY9" fmla="*/ 9163 h 9930"/>
                <a:gd name="connsiteX10" fmla="*/ 3627 w 10000"/>
                <a:gd name="connsiteY10" fmla="*/ 9024 h 9930"/>
                <a:gd name="connsiteX11" fmla="*/ 4085 w 10000"/>
                <a:gd name="connsiteY11" fmla="*/ 8954 h 9930"/>
                <a:gd name="connsiteX12" fmla="*/ 4718 w 10000"/>
                <a:gd name="connsiteY12" fmla="*/ 8815 h 9930"/>
                <a:gd name="connsiteX13" fmla="*/ 5106 w 10000"/>
                <a:gd name="connsiteY13" fmla="*/ 8676 h 9930"/>
                <a:gd name="connsiteX14" fmla="*/ 5669 w 10000"/>
                <a:gd name="connsiteY14" fmla="*/ 8467 h 9930"/>
                <a:gd name="connsiteX15" fmla="*/ 6127 w 10000"/>
                <a:gd name="connsiteY15" fmla="*/ 8362 h 9930"/>
                <a:gd name="connsiteX16" fmla="*/ 6620 w 10000"/>
                <a:gd name="connsiteY16" fmla="*/ 8501 h 9930"/>
                <a:gd name="connsiteX17" fmla="*/ 7042 w 10000"/>
                <a:gd name="connsiteY17" fmla="*/ 8153 h 9930"/>
                <a:gd name="connsiteX18" fmla="*/ 7148 w 10000"/>
                <a:gd name="connsiteY18" fmla="*/ 8118 h 9930"/>
                <a:gd name="connsiteX19" fmla="*/ 7359 w 10000"/>
                <a:gd name="connsiteY19" fmla="*/ 7979 h 9930"/>
                <a:gd name="connsiteX20" fmla="*/ 8345 w 10000"/>
                <a:gd name="connsiteY20" fmla="*/ 7839 h 9930"/>
                <a:gd name="connsiteX21" fmla="*/ 8697 w 10000"/>
                <a:gd name="connsiteY21" fmla="*/ 7526 h 9930"/>
                <a:gd name="connsiteX22" fmla="*/ 8838 w 10000"/>
                <a:gd name="connsiteY22" fmla="*/ 6968 h 9930"/>
                <a:gd name="connsiteX23" fmla="*/ 9049 w 10000"/>
                <a:gd name="connsiteY23" fmla="*/ 6341 h 9930"/>
                <a:gd name="connsiteX24" fmla="*/ 8803 w 10000"/>
                <a:gd name="connsiteY24" fmla="*/ 5575 h 9930"/>
                <a:gd name="connsiteX25" fmla="*/ 9296 w 10000"/>
                <a:gd name="connsiteY25" fmla="*/ 5366 h 9930"/>
                <a:gd name="connsiteX26" fmla="*/ 9718 w 10000"/>
                <a:gd name="connsiteY26" fmla="*/ 5156 h 9930"/>
                <a:gd name="connsiteX27" fmla="*/ 10000 w 10000"/>
                <a:gd name="connsiteY27" fmla="*/ 4808 h 9930"/>
                <a:gd name="connsiteX28" fmla="*/ 9225 w 10000"/>
                <a:gd name="connsiteY28" fmla="*/ 4738 h 9930"/>
                <a:gd name="connsiteX29" fmla="*/ 8662 w 10000"/>
                <a:gd name="connsiteY29" fmla="*/ 4564 h 9930"/>
                <a:gd name="connsiteX30" fmla="*/ 8380 w 10000"/>
                <a:gd name="connsiteY30" fmla="*/ 4181 h 9930"/>
                <a:gd name="connsiteX31" fmla="*/ 8592 w 10000"/>
                <a:gd name="connsiteY31" fmla="*/ 3867 h 9930"/>
                <a:gd name="connsiteX32" fmla="*/ 8415 w 10000"/>
                <a:gd name="connsiteY32" fmla="*/ 3275 h 9930"/>
                <a:gd name="connsiteX33" fmla="*/ 7711 w 10000"/>
                <a:gd name="connsiteY33" fmla="*/ 2787 h 9930"/>
                <a:gd name="connsiteX34" fmla="*/ 7042 w 10000"/>
                <a:gd name="connsiteY34" fmla="*/ 2195 h 9930"/>
                <a:gd name="connsiteX35" fmla="*/ 6514 w 10000"/>
                <a:gd name="connsiteY35" fmla="*/ 1742 h 9930"/>
                <a:gd name="connsiteX36" fmla="*/ 5704 w 10000"/>
                <a:gd name="connsiteY36" fmla="*/ 1184 h 9930"/>
                <a:gd name="connsiteX37" fmla="*/ 4718 w 10000"/>
                <a:gd name="connsiteY37" fmla="*/ 906 h 9930"/>
                <a:gd name="connsiteX38" fmla="*/ 4366 w 10000"/>
                <a:gd name="connsiteY38" fmla="*/ 766 h 9930"/>
                <a:gd name="connsiteX39" fmla="*/ 4014 w 10000"/>
                <a:gd name="connsiteY39" fmla="*/ 871 h 9930"/>
                <a:gd name="connsiteX40" fmla="*/ 3592 w 10000"/>
                <a:gd name="connsiteY40" fmla="*/ 871 h 9930"/>
                <a:gd name="connsiteX41" fmla="*/ 3345 w 10000"/>
                <a:gd name="connsiteY41" fmla="*/ 1010 h 9930"/>
                <a:gd name="connsiteX42" fmla="*/ 3169 w 10000"/>
                <a:gd name="connsiteY42" fmla="*/ 906 h 9930"/>
                <a:gd name="connsiteX43" fmla="*/ 2852 w 10000"/>
                <a:gd name="connsiteY43" fmla="*/ 453 h 9930"/>
                <a:gd name="connsiteX44" fmla="*/ 2736 w 10000"/>
                <a:gd name="connsiteY44" fmla="*/ 221 h 9930"/>
                <a:gd name="connsiteX45" fmla="*/ 2606 w 10000"/>
                <a:gd name="connsiteY45" fmla="*/ 139 h 9930"/>
                <a:gd name="connsiteX46" fmla="*/ 2394 w 10000"/>
                <a:gd name="connsiteY46" fmla="*/ 0 h 9930"/>
                <a:gd name="connsiteX47" fmla="*/ 2183 w 10000"/>
                <a:gd name="connsiteY47" fmla="*/ 139 h 9930"/>
                <a:gd name="connsiteX48" fmla="*/ 1937 w 10000"/>
                <a:gd name="connsiteY48" fmla="*/ 209 h 9930"/>
                <a:gd name="connsiteX49" fmla="*/ 2077 w 10000"/>
                <a:gd name="connsiteY49" fmla="*/ 662 h 9930"/>
                <a:gd name="connsiteX50" fmla="*/ 1901 w 10000"/>
                <a:gd name="connsiteY50" fmla="*/ 1359 h 9930"/>
                <a:gd name="connsiteX51" fmla="*/ 1620 w 10000"/>
                <a:gd name="connsiteY51" fmla="*/ 1742 h 9930"/>
                <a:gd name="connsiteX52" fmla="*/ 1338 w 10000"/>
                <a:gd name="connsiteY52" fmla="*/ 1951 h 9930"/>
                <a:gd name="connsiteX53" fmla="*/ 1549 w 10000"/>
                <a:gd name="connsiteY53" fmla="*/ 3554 h 9930"/>
                <a:gd name="connsiteX54" fmla="*/ 1690 w 10000"/>
                <a:gd name="connsiteY54" fmla="*/ 4041 h 9930"/>
                <a:gd name="connsiteX55" fmla="*/ 2430 w 10000"/>
                <a:gd name="connsiteY55" fmla="*/ 4007 h 9930"/>
                <a:gd name="connsiteX56" fmla="*/ 2500 w 10000"/>
                <a:gd name="connsiteY56" fmla="*/ 4355 h 9930"/>
                <a:gd name="connsiteX57" fmla="*/ 2465 w 10000"/>
                <a:gd name="connsiteY57" fmla="*/ 4599 h 9930"/>
                <a:gd name="connsiteX58" fmla="*/ 2218 w 10000"/>
                <a:gd name="connsiteY58" fmla="*/ 4704 h 9930"/>
                <a:gd name="connsiteX59" fmla="*/ 1408 w 10000"/>
                <a:gd name="connsiteY59" fmla="*/ 4913 h 9930"/>
                <a:gd name="connsiteX60" fmla="*/ 528 w 10000"/>
                <a:gd name="connsiteY60" fmla="*/ 5087 h 9930"/>
                <a:gd name="connsiteX61" fmla="*/ 70 w 10000"/>
                <a:gd name="connsiteY61" fmla="*/ 5261 h 9930"/>
                <a:gd name="connsiteX62" fmla="*/ 282 w 10000"/>
                <a:gd name="connsiteY62" fmla="*/ 5575 h 9930"/>
                <a:gd name="connsiteX63" fmla="*/ 704 w 10000"/>
                <a:gd name="connsiteY63" fmla="*/ 5714 h 9930"/>
                <a:gd name="connsiteX64" fmla="*/ 352 w 10000"/>
                <a:gd name="connsiteY64" fmla="*/ 5993 h 9930"/>
                <a:gd name="connsiteX65" fmla="*/ 246 w 10000"/>
                <a:gd name="connsiteY65" fmla="*/ 6028 h 9930"/>
                <a:gd name="connsiteX66" fmla="*/ 423 w 10000"/>
                <a:gd name="connsiteY66" fmla="*/ 6481 h 9930"/>
                <a:gd name="connsiteX67" fmla="*/ 493 w 10000"/>
                <a:gd name="connsiteY67" fmla="*/ 6690 h 9930"/>
                <a:gd name="connsiteX68" fmla="*/ 282 w 10000"/>
                <a:gd name="connsiteY68" fmla="*/ 7282 h 9930"/>
                <a:gd name="connsiteX69" fmla="*/ 669 w 10000"/>
                <a:gd name="connsiteY69" fmla="*/ 7317 h 9930"/>
                <a:gd name="connsiteX70" fmla="*/ 599 w 10000"/>
                <a:gd name="connsiteY70" fmla="*/ 7421 h 9930"/>
                <a:gd name="connsiteX71" fmla="*/ 387 w 10000"/>
                <a:gd name="connsiteY71" fmla="*/ 7630 h 9930"/>
                <a:gd name="connsiteX72" fmla="*/ 246 w 10000"/>
                <a:gd name="connsiteY72" fmla="*/ 7944 h 9930"/>
                <a:gd name="connsiteX73" fmla="*/ 282 w 10000"/>
                <a:gd name="connsiteY73" fmla="*/ 8048 h 9930"/>
                <a:gd name="connsiteX74" fmla="*/ 176 w 10000"/>
                <a:gd name="connsiteY74" fmla="*/ 8083 h 9930"/>
                <a:gd name="connsiteX75" fmla="*/ 0 w 10000"/>
                <a:gd name="connsiteY75" fmla="*/ 8292 h 9930"/>
                <a:gd name="connsiteX76" fmla="*/ 176 w 10000"/>
                <a:gd name="connsiteY76" fmla="*/ 8501 h 9930"/>
                <a:gd name="connsiteX77" fmla="*/ 282 w 10000"/>
                <a:gd name="connsiteY77" fmla="*/ 8676 h 993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00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00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524 w 10000"/>
                <a:gd name="connsiteY56" fmla="*/ 4386 h 10000"/>
                <a:gd name="connsiteX57" fmla="*/ 2465 w 10000"/>
                <a:gd name="connsiteY57" fmla="*/ 4631 h 10000"/>
                <a:gd name="connsiteX58" fmla="*/ 2218 w 10000"/>
                <a:gd name="connsiteY58" fmla="*/ 4737 h 10000"/>
                <a:gd name="connsiteX59" fmla="*/ 1408 w 10000"/>
                <a:gd name="connsiteY59" fmla="*/ 4901 h 10000"/>
                <a:gd name="connsiteX60" fmla="*/ 528 w 10000"/>
                <a:gd name="connsiteY60" fmla="*/ 5123 h 10000"/>
                <a:gd name="connsiteX61" fmla="*/ 70 w 10000"/>
                <a:gd name="connsiteY61" fmla="*/ 5298 h 10000"/>
                <a:gd name="connsiteX62" fmla="*/ 282 w 10000"/>
                <a:gd name="connsiteY62" fmla="*/ 5614 h 10000"/>
                <a:gd name="connsiteX63" fmla="*/ 704 w 10000"/>
                <a:gd name="connsiteY63" fmla="*/ 5754 h 10000"/>
                <a:gd name="connsiteX64" fmla="*/ 352 w 10000"/>
                <a:gd name="connsiteY64" fmla="*/ 6035 h 10000"/>
                <a:gd name="connsiteX65" fmla="*/ 246 w 10000"/>
                <a:gd name="connsiteY65" fmla="*/ 6070 h 10000"/>
                <a:gd name="connsiteX66" fmla="*/ 423 w 10000"/>
                <a:gd name="connsiteY66" fmla="*/ 6527 h 10000"/>
                <a:gd name="connsiteX67" fmla="*/ 493 w 10000"/>
                <a:gd name="connsiteY67" fmla="*/ 6737 h 10000"/>
                <a:gd name="connsiteX68" fmla="*/ 282 w 10000"/>
                <a:gd name="connsiteY68" fmla="*/ 7333 h 10000"/>
                <a:gd name="connsiteX69" fmla="*/ 669 w 10000"/>
                <a:gd name="connsiteY69" fmla="*/ 7369 h 10000"/>
                <a:gd name="connsiteX70" fmla="*/ 599 w 10000"/>
                <a:gd name="connsiteY70" fmla="*/ 7473 h 10000"/>
                <a:gd name="connsiteX71" fmla="*/ 387 w 10000"/>
                <a:gd name="connsiteY71" fmla="*/ 7684 h 10000"/>
                <a:gd name="connsiteX72" fmla="*/ 246 w 10000"/>
                <a:gd name="connsiteY72" fmla="*/ 8000 h 10000"/>
                <a:gd name="connsiteX73" fmla="*/ 282 w 10000"/>
                <a:gd name="connsiteY73" fmla="*/ 8105 h 10000"/>
                <a:gd name="connsiteX74" fmla="*/ 176 w 10000"/>
                <a:gd name="connsiteY74" fmla="*/ 8140 h 10000"/>
                <a:gd name="connsiteX75" fmla="*/ 0 w 10000"/>
                <a:gd name="connsiteY75" fmla="*/ 8350 h 10000"/>
                <a:gd name="connsiteX76" fmla="*/ 176 w 10000"/>
                <a:gd name="connsiteY76" fmla="*/ 8561 h 10000"/>
                <a:gd name="connsiteX77" fmla="*/ 282 w 10000"/>
                <a:gd name="connsiteY77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465 w 10000"/>
                <a:gd name="connsiteY56" fmla="*/ 4631 h 10000"/>
                <a:gd name="connsiteX57" fmla="*/ 2218 w 10000"/>
                <a:gd name="connsiteY57" fmla="*/ 4737 h 10000"/>
                <a:gd name="connsiteX58" fmla="*/ 1408 w 10000"/>
                <a:gd name="connsiteY58" fmla="*/ 4901 h 10000"/>
                <a:gd name="connsiteX59" fmla="*/ 528 w 10000"/>
                <a:gd name="connsiteY59" fmla="*/ 5123 h 10000"/>
                <a:gd name="connsiteX60" fmla="*/ 70 w 10000"/>
                <a:gd name="connsiteY60" fmla="*/ 5298 h 10000"/>
                <a:gd name="connsiteX61" fmla="*/ 282 w 10000"/>
                <a:gd name="connsiteY61" fmla="*/ 5614 h 10000"/>
                <a:gd name="connsiteX62" fmla="*/ 704 w 10000"/>
                <a:gd name="connsiteY62" fmla="*/ 5754 h 10000"/>
                <a:gd name="connsiteX63" fmla="*/ 352 w 10000"/>
                <a:gd name="connsiteY63" fmla="*/ 6035 h 10000"/>
                <a:gd name="connsiteX64" fmla="*/ 246 w 10000"/>
                <a:gd name="connsiteY64" fmla="*/ 6070 h 10000"/>
                <a:gd name="connsiteX65" fmla="*/ 423 w 10000"/>
                <a:gd name="connsiteY65" fmla="*/ 6527 h 10000"/>
                <a:gd name="connsiteX66" fmla="*/ 493 w 10000"/>
                <a:gd name="connsiteY66" fmla="*/ 6737 h 10000"/>
                <a:gd name="connsiteX67" fmla="*/ 282 w 10000"/>
                <a:gd name="connsiteY67" fmla="*/ 7333 h 10000"/>
                <a:gd name="connsiteX68" fmla="*/ 669 w 10000"/>
                <a:gd name="connsiteY68" fmla="*/ 7369 h 10000"/>
                <a:gd name="connsiteX69" fmla="*/ 599 w 10000"/>
                <a:gd name="connsiteY69" fmla="*/ 7473 h 10000"/>
                <a:gd name="connsiteX70" fmla="*/ 387 w 10000"/>
                <a:gd name="connsiteY70" fmla="*/ 7684 h 10000"/>
                <a:gd name="connsiteX71" fmla="*/ 246 w 10000"/>
                <a:gd name="connsiteY71" fmla="*/ 8000 h 10000"/>
                <a:gd name="connsiteX72" fmla="*/ 282 w 10000"/>
                <a:gd name="connsiteY72" fmla="*/ 8105 h 10000"/>
                <a:gd name="connsiteX73" fmla="*/ 176 w 10000"/>
                <a:gd name="connsiteY73" fmla="*/ 8140 h 10000"/>
                <a:gd name="connsiteX74" fmla="*/ 0 w 10000"/>
                <a:gd name="connsiteY74" fmla="*/ 8350 h 10000"/>
                <a:gd name="connsiteX75" fmla="*/ 176 w 10000"/>
                <a:gd name="connsiteY75" fmla="*/ 8561 h 10000"/>
                <a:gd name="connsiteX76" fmla="*/ 282 w 10000"/>
                <a:gd name="connsiteY76" fmla="*/ 8737 h 10000"/>
                <a:gd name="connsiteX0" fmla="*/ 282 w 10000"/>
                <a:gd name="connsiteY0" fmla="*/ 8737 h 10000"/>
                <a:gd name="connsiteX1" fmla="*/ 387 w 10000"/>
                <a:gd name="connsiteY1" fmla="*/ 9158 h 10000"/>
                <a:gd name="connsiteX2" fmla="*/ 1127 w 10000"/>
                <a:gd name="connsiteY2" fmla="*/ 9123 h 10000"/>
                <a:gd name="connsiteX3" fmla="*/ 1408 w 10000"/>
                <a:gd name="connsiteY3" fmla="*/ 9439 h 10000"/>
                <a:gd name="connsiteX4" fmla="*/ 2148 w 10000"/>
                <a:gd name="connsiteY4" fmla="*/ 9614 h 10000"/>
                <a:gd name="connsiteX5" fmla="*/ 2324 w 10000"/>
                <a:gd name="connsiteY5" fmla="*/ 10000 h 10000"/>
                <a:gd name="connsiteX6" fmla="*/ 2676 w 10000"/>
                <a:gd name="connsiteY6" fmla="*/ 9719 h 10000"/>
                <a:gd name="connsiteX7" fmla="*/ 2852 w 10000"/>
                <a:gd name="connsiteY7" fmla="*/ 9439 h 10000"/>
                <a:gd name="connsiteX8" fmla="*/ 3134 w 10000"/>
                <a:gd name="connsiteY8" fmla="*/ 9193 h 10000"/>
                <a:gd name="connsiteX9" fmla="*/ 3415 w 10000"/>
                <a:gd name="connsiteY9" fmla="*/ 9228 h 10000"/>
                <a:gd name="connsiteX10" fmla="*/ 3627 w 10000"/>
                <a:gd name="connsiteY10" fmla="*/ 9088 h 10000"/>
                <a:gd name="connsiteX11" fmla="*/ 4085 w 10000"/>
                <a:gd name="connsiteY11" fmla="*/ 9017 h 10000"/>
                <a:gd name="connsiteX12" fmla="*/ 4718 w 10000"/>
                <a:gd name="connsiteY12" fmla="*/ 8877 h 10000"/>
                <a:gd name="connsiteX13" fmla="*/ 5106 w 10000"/>
                <a:gd name="connsiteY13" fmla="*/ 8737 h 10000"/>
                <a:gd name="connsiteX14" fmla="*/ 5669 w 10000"/>
                <a:gd name="connsiteY14" fmla="*/ 8527 h 10000"/>
                <a:gd name="connsiteX15" fmla="*/ 6127 w 10000"/>
                <a:gd name="connsiteY15" fmla="*/ 8421 h 10000"/>
                <a:gd name="connsiteX16" fmla="*/ 6620 w 10000"/>
                <a:gd name="connsiteY16" fmla="*/ 8561 h 10000"/>
                <a:gd name="connsiteX17" fmla="*/ 7042 w 10000"/>
                <a:gd name="connsiteY17" fmla="*/ 8210 h 10000"/>
                <a:gd name="connsiteX18" fmla="*/ 7148 w 10000"/>
                <a:gd name="connsiteY18" fmla="*/ 8175 h 10000"/>
                <a:gd name="connsiteX19" fmla="*/ 7359 w 10000"/>
                <a:gd name="connsiteY19" fmla="*/ 8035 h 10000"/>
                <a:gd name="connsiteX20" fmla="*/ 8345 w 10000"/>
                <a:gd name="connsiteY20" fmla="*/ 7894 h 10000"/>
                <a:gd name="connsiteX21" fmla="*/ 8697 w 10000"/>
                <a:gd name="connsiteY21" fmla="*/ 7579 h 10000"/>
                <a:gd name="connsiteX22" fmla="*/ 8838 w 10000"/>
                <a:gd name="connsiteY22" fmla="*/ 7017 h 10000"/>
                <a:gd name="connsiteX23" fmla="*/ 9049 w 10000"/>
                <a:gd name="connsiteY23" fmla="*/ 6386 h 10000"/>
                <a:gd name="connsiteX24" fmla="*/ 8803 w 10000"/>
                <a:gd name="connsiteY24" fmla="*/ 5614 h 10000"/>
                <a:gd name="connsiteX25" fmla="*/ 9296 w 10000"/>
                <a:gd name="connsiteY25" fmla="*/ 5404 h 10000"/>
                <a:gd name="connsiteX26" fmla="*/ 9718 w 10000"/>
                <a:gd name="connsiteY26" fmla="*/ 5192 h 10000"/>
                <a:gd name="connsiteX27" fmla="*/ 10000 w 10000"/>
                <a:gd name="connsiteY27" fmla="*/ 4842 h 10000"/>
                <a:gd name="connsiteX28" fmla="*/ 9225 w 10000"/>
                <a:gd name="connsiteY28" fmla="*/ 4771 h 10000"/>
                <a:gd name="connsiteX29" fmla="*/ 8662 w 10000"/>
                <a:gd name="connsiteY29" fmla="*/ 4596 h 10000"/>
                <a:gd name="connsiteX30" fmla="*/ 8380 w 10000"/>
                <a:gd name="connsiteY30" fmla="*/ 4210 h 10000"/>
                <a:gd name="connsiteX31" fmla="*/ 8592 w 10000"/>
                <a:gd name="connsiteY31" fmla="*/ 3894 h 10000"/>
                <a:gd name="connsiteX32" fmla="*/ 8415 w 10000"/>
                <a:gd name="connsiteY32" fmla="*/ 3298 h 10000"/>
                <a:gd name="connsiteX33" fmla="*/ 7711 w 10000"/>
                <a:gd name="connsiteY33" fmla="*/ 2807 h 10000"/>
                <a:gd name="connsiteX34" fmla="*/ 7042 w 10000"/>
                <a:gd name="connsiteY34" fmla="*/ 2210 h 10000"/>
                <a:gd name="connsiteX35" fmla="*/ 6514 w 10000"/>
                <a:gd name="connsiteY35" fmla="*/ 1754 h 10000"/>
                <a:gd name="connsiteX36" fmla="*/ 5704 w 10000"/>
                <a:gd name="connsiteY36" fmla="*/ 1192 h 10000"/>
                <a:gd name="connsiteX37" fmla="*/ 4718 w 10000"/>
                <a:gd name="connsiteY37" fmla="*/ 912 h 10000"/>
                <a:gd name="connsiteX38" fmla="*/ 4366 w 10000"/>
                <a:gd name="connsiteY38" fmla="*/ 771 h 10000"/>
                <a:gd name="connsiteX39" fmla="*/ 4014 w 10000"/>
                <a:gd name="connsiteY39" fmla="*/ 877 h 10000"/>
                <a:gd name="connsiteX40" fmla="*/ 3592 w 10000"/>
                <a:gd name="connsiteY40" fmla="*/ 877 h 10000"/>
                <a:gd name="connsiteX41" fmla="*/ 3345 w 10000"/>
                <a:gd name="connsiteY41" fmla="*/ 1017 h 10000"/>
                <a:gd name="connsiteX42" fmla="*/ 3169 w 10000"/>
                <a:gd name="connsiteY42" fmla="*/ 912 h 10000"/>
                <a:gd name="connsiteX43" fmla="*/ 2852 w 10000"/>
                <a:gd name="connsiteY43" fmla="*/ 456 h 10000"/>
                <a:gd name="connsiteX44" fmla="*/ 2736 w 10000"/>
                <a:gd name="connsiteY44" fmla="*/ 223 h 10000"/>
                <a:gd name="connsiteX45" fmla="*/ 2606 w 10000"/>
                <a:gd name="connsiteY45" fmla="*/ 140 h 10000"/>
                <a:gd name="connsiteX46" fmla="*/ 2394 w 10000"/>
                <a:gd name="connsiteY46" fmla="*/ 0 h 10000"/>
                <a:gd name="connsiteX47" fmla="*/ 2183 w 10000"/>
                <a:gd name="connsiteY47" fmla="*/ 140 h 10000"/>
                <a:gd name="connsiteX48" fmla="*/ 1937 w 10000"/>
                <a:gd name="connsiteY48" fmla="*/ 210 h 10000"/>
                <a:gd name="connsiteX49" fmla="*/ 2077 w 10000"/>
                <a:gd name="connsiteY49" fmla="*/ 667 h 10000"/>
                <a:gd name="connsiteX50" fmla="*/ 1901 w 10000"/>
                <a:gd name="connsiteY50" fmla="*/ 1369 h 10000"/>
                <a:gd name="connsiteX51" fmla="*/ 1620 w 10000"/>
                <a:gd name="connsiteY51" fmla="*/ 1754 h 10000"/>
                <a:gd name="connsiteX52" fmla="*/ 1338 w 10000"/>
                <a:gd name="connsiteY52" fmla="*/ 1965 h 10000"/>
                <a:gd name="connsiteX53" fmla="*/ 1549 w 10000"/>
                <a:gd name="connsiteY53" fmla="*/ 3579 h 10000"/>
                <a:gd name="connsiteX54" fmla="*/ 1690 w 10000"/>
                <a:gd name="connsiteY54" fmla="*/ 4069 h 10000"/>
                <a:gd name="connsiteX55" fmla="*/ 2430 w 10000"/>
                <a:gd name="connsiteY55" fmla="*/ 4035 h 10000"/>
                <a:gd name="connsiteX56" fmla="*/ 2465 w 10000"/>
                <a:gd name="connsiteY56" fmla="*/ 4631 h 10000"/>
                <a:gd name="connsiteX57" fmla="*/ 2218 w 10000"/>
                <a:gd name="connsiteY57" fmla="*/ 4737 h 10000"/>
                <a:gd name="connsiteX58" fmla="*/ 1408 w 10000"/>
                <a:gd name="connsiteY58" fmla="*/ 4901 h 10000"/>
                <a:gd name="connsiteX59" fmla="*/ 528 w 10000"/>
                <a:gd name="connsiteY59" fmla="*/ 5123 h 10000"/>
                <a:gd name="connsiteX60" fmla="*/ 70 w 10000"/>
                <a:gd name="connsiteY60" fmla="*/ 5298 h 10000"/>
                <a:gd name="connsiteX61" fmla="*/ 282 w 10000"/>
                <a:gd name="connsiteY61" fmla="*/ 5614 h 10000"/>
                <a:gd name="connsiteX62" fmla="*/ 704 w 10000"/>
                <a:gd name="connsiteY62" fmla="*/ 5754 h 10000"/>
                <a:gd name="connsiteX63" fmla="*/ 352 w 10000"/>
                <a:gd name="connsiteY63" fmla="*/ 6035 h 10000"/>
                <a:gd name="connsiteX64" fmla="*/ 246 w 10000"/>
                <a:gd name="connsiteY64" fmla="*/ 6070 h 10000"/>
                <a:gd name="connsiteX65" fmla="*/ 423 w 10000"/>
                <a:gd name="connsiteY65" fmla="*/ 6527 h 10000"/>
                <a:gd name="connsiteX66" fmla="*/ 493 w 10000"/>
                <a:gd name="connsiteY66" fmla="*/ 6737 h 10000"/>
                <a:gd name="connsiteX67" fmla="*/ 282 w 10000"/>
                <a:gd name="connsiteY67" fmla="*/ 7333 h 10000"/>
                <a:gd name="connsiteX68" fmla="*/ 669 w 10000"/>
                <a:gd name="connsiteY68" fmla="*/ 7369 h 10000"/>
                <a:gd name="connsiteX69" fmla="*/ 599 w 10000"/>
                <a:gd name="connsiteY69" fmla="*/ 7473 h 10000"/>
                <a:gd name="connsiteX70" fmla="*/ 387 w 10000"/>
                <a:gd name="connsiteY70" fmla="*/ 7684 h 10000"/>
                <a:gd name="connsiteX71" fmla="*/ 246 w 10000"/>
                <a:gd name="connsiteY71" fmla="*/ 8000 h 10000"/>
                <a:gd name="connsiteX72" fmla="*/ 282 w 10000"/>
                <a:gd name="connsiteY72" fmla="*/ 8105 h 10000"/>
                <a:gd name="connsiteX73" fmla="*/ 176 w 10000"/>
                <a:gd name="connsiteY73" fmla="*/ 8140 h 10000"/>
                <a:gd name="connsiteX74" fmla="*/ 0 w 10000"/>
                <a:gd name="connsiteY74" fmla="*/ 8350 h 10000"/>
                <a:gd name="connsiteX75" fmla="*/ 176 w 10000"/>
                <a:gd name="connsiteY75" fmla="*/ 8561 h 10000"/>
                <a:gd name="connsiteX76" fmla="*/ 282 w 10000"/>
                <a:gd name="connsiteY76" fmla="*/ 8737 h 1000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415 w 10000"/>
                <a:gd name="connsiteY9" fmla="*/ 9278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415 w 10000"/>
                <a:gd name="connsiteY9" fmla="*/ 9278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90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19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19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  <a:gd name="connsiteX0" fmla="*/ 282 w 10000"/>
                <a:gd name="connsiteY0" fmla="*/ 8787 h 10050"/>
                <a:gd name="connsiteX1" fmla="*/ 387 w 10000"/>
                <a:gd name="connsiteY1" fmla="*/ 9208 h 10050"/>
                <a:gd name="connsiteX2" fmla="*/ 1127 w 10000"/>
                <a:gd name="connsiteY2" fmla="*/ 9173 h 10050"/>
                <a:gd name="connsiteX3" fmla="*/ 1408 w 10000"/>
                <a:gd name="connsiteY3" fmla="*/ 9489 h 10050"/>
                <a:gd name="connsiteX4" fmla="*/ 2148 w 10000"/>
                <a:gd name="connsiteY4" fmla="*/ 9664 h 10050"/>
                <a:gd name="connsiteX5" fmla="*/ 2324 w 10000"/>
                <a:gd name="connsiteY5" fmla="*/ 10050 h 10050"/>
                <a:gd name="connsiteX6" fmla="*/ 2676 w 10000"/>
                <a:gd name="connsiteY6" fmla="*/ 9769 h 10050"/>
                <a:gd name="connsiteX7" fmla="*/ 2852 w 10000"/>
                <a:gd name="connsiteY7" fmla="*/ 9489 h 10050"/>
                <a:gd name="connsiteX8" fmla="*/ 3134 w 10000"/>
                <a:gd name="connsiteY8" fmla="*/ 9243 h 10050"/>
                <a:gd name="connsiteX9" fmla="*/ 3249 w 10000"/>
                <a:gd name="connsiteY9" fmla="*/ 9419 h 10050"/>
                <a:gd name="connsiteX10" fmla="*/ 3627 w 10000"/>
                <a:gd name="connsiteY10" fmla="*/ 9138 h 10050"/>
                <a:gd name="connsiteX11" fmla="*/ 4085 w 10000"/>
                <a:gd name="connsiteY11" fmla="*/ 9067 h 10050"/>
                <a:gd name="connsiteX12" fmla="*/ 4718 w 10000"/>
                <a:gd name="connsiteY12" fmla="*/ 8927 h 10050"/>
                <a:gd name="connsiteX13" fmla="*/ 5106 w 10000"/>
                <a:gd name="connsiteY13" fmla="*/ 8787 h 10050"/>
                <a:gd name="connsiteX14" fmla="*/ 5669 w 10000"/>
                <a:gd name="connsiteY14" fmla="*/ 8577 h 10050"/>
                <a:gd name="connsiteX15" fmla="*/ 6127 w 10000"/>
                <a:gd name="connsiteY15" fmla="*/ 8471 h 10050"/>
                <a:gd name="connsiteX16" fmla="*/ 6620 w 10000"/>
                <a:gd name="connsiteY16" fmla="*/ 8611 h 10050"/>
                <a:gd name="connsiteX17" fmla="*/ 7042 w 10000"/>
                <a:gd name="connsiteY17" fmla="*/ 8260 h 10050"/>
                <a:gd name="connsiteX18" fmla="*/ 7148 w 10000"/>
                <a:gd name="connsiteY18" fmla="*/ 8225 h 10050"/>
                <a:gd name="connsiteX19" fmla="*/ 7359 w 10000"/>
                <a:gd name="connsiteY19" fmla="*/ 8085 h 10050"/>
                <a:gd name="connsiteX20" fmla="*/ 8345 w 10000"/>
                <a:gd name="connsiteY20" fmla="*/ 7944 h 10050"/>
                <a:gd name="connsiteX21" fmla="*/ 8697 w 10000"/>
                <a:gd name="connsiteY21" fmla="*/ 7629 h 10050"/>
                <a:gd name="connsiteX22" fmla="*/ 8838 w 10000"/>
                <a:gd name="connsiteY22" fmla="*/ 7067 h 10050"/>
                <a:gd name="connsiteX23" fmla="*/ 9049 w 10000"/>
                <a:gd name="connsiteY23" fmla="*/ 6436 h 10050"/>
                <a:gd name="connsiteX24" fmla="*/ 8803 w 10000"/>
                <a:gd name="connsiteY24" fmla="*/ 5664 h 10050"/>
                <a:gd name="connsiteX25" fmla="*/ 9296 w 10000"/>
                <a:gd name="connsiteY25" fmla="*/ 5454 h 10050"/>
                <a:gd name="connsiteX26" fmla="*/ 9718 w 10000"/>
                <a:gd name="connsiteY26" fmla="*/ 5242 h 10050"/>
                <a:gd name="connsiteX27" fmla="*/ 10000 w 10000"/>
                <a:gd name="connsiteY27" fmla="*/ 4892 h 10050"/>
                <a:gd name="connsiteX28" fmla="*/ 9225 w 10000"/>
                <a:gd name="connsiteY28" fmla="*/ 4821 h 10050"/>
                <a:gd name="connsiteX29" fmla="*/ 8662 w 10000"/>
                <a:gd name="connsiteY29" fmla="*/ 4646 h 10050"/>
                <a:gd name="connsiteX30" fmla="*/ 8380 w 10000"/>
                <a:gd name="connsiteY30" fmla="*/ 4260 h 10050"/>
                <a:gd name="connsiteX31" fmla="*/ 8592 w 10000"/>
                <a:gd name="connsiteY31" fmla="*/ 3944 h 10050"/>
                <a:gd name="connsiteX32" fmla="*/ 8415 w 10000"/>
                <a:gd name="connsiteY32" fmla="*/ 3348 h 10050"/>
                <a:gd name="connsiteX33" fmla="*/ 7711 w 10000"/>
                <a:gd name="connsiteY33" fmla="*/ 2857 h 10050"/>
                <a:gd name="connsiteX34" fmla="*/ 7042 w 10000"/>
                <a:gd name="connsiteY34" fmla="*/ 2260 h 10050"/>
                <a:gd name="connsiteX35" fmla="*/ 6514 w 10000"/>
                <a:gd name="connsiteY35" fmla="*/ 1804 h 10050"/>
                <a:gd name="connsiteX36" fmla="*/ 5704 w 10000"/>
                <a:gd name="connsiteY36" fmla="*/ 1242 h 10050"/>
                <a:gd name="connsiteX37" fmla="*/ 4718 w 10000"/>
                <a:gd name="connsiteY37" fmla="*/ 962 h 10050"/>
                <a:gd name="connsiteX38" fmla="*/ 4366 w 10000"/>
                <a:gd name="connsiteY38" fmla="*/ 821 h 10050"/>
                <a:gd name="connsiteX39" fmla="*/ 4014 w 10000"/>
                <a:gd name="connsiteY39" fmla="*/ 927 h 10050"/>
                <a:gd name="connsiteX40" fmla="*/ 3592 w 10000"/>
                <a:gd name="connsiteY40" fmla="*/ 927 h 10050"/>
                <a:gd name="connsiteX41" fmla="*/ 3345 w 10000"/>
                <a:gd name="connsiteY41" fmla="*/ 1067 h 10050"/>
                <a:gd name="connsiteX42" fmla="*/ 3169 w 10000"/>
                <a:gd name="connsiteY42" fmla="*/ 962 h 10050"/>
                <a:gd name="connsiteX43" fmla="*/ 2852 w 10000"/>
                <a:gd name="connsiteY43" fmla="*/ 506 h 10050"/>
                <a:gd name="connsiteX44" fmla="*/ 2736 w 10000"/>
                <a:gd name="connsiteY44" fmla="*/ 273 h 10050"/>
                <a:gd name="connsiteX45" fmla="*/ 2606 w 10000"/>
                <a:gd name="connsiteY45" fmla="*/ 190 h 10050"/>
                <a:gd name="connsiteX46" fmla="*/ 2394 w 10000"/>
                <a:gd name="connsiteY46" fmla="*/ 50 h 10050"/>
                <a:gd name="connsiteX47" fmla="*/ 2159 w 10000"/>
                <a:gd name="connsiteY47" fmla="*/ 119 h 10050"/>
                <a:gd name="connsiteX48" fmla="*/ 1937 w 10000"/>
                <a:gd name="connsiteY48" fmla="*/ 260 h 10050"/>
                <a:gd name="connsiteX49" fmla="*/ 2077 w 10000"/>
                <a:gd name="connsiteY49" fmla="*/ 717 h 10050"/>
                <a:gd name="connsiteX50" fmla="*/ 1901 w 10000"/>
                <a:gd name="connsiteY50" fmla="*/ 1419 h 10050"/>
                <a:gd name="connsiteX51" fmla="*/ 1620 w 10000"/>
                <a:gd name="connsiteY51" fmla="*/ 1804 h 10050"/>
                <a:gd name="connsiteX52" fmla="*/ 1338 w 10000"/>
                <a:gd name="connsiteY52" fmla="*/ 2015 h 10050"/>
                <a:gd name="connsiteX53" fmla="*/ 1549 w 10000"/>
                <a:gd name="connsiteY53" fmla="*/ 3629 h 10050"/>
                <a:gd name="connsiteX54" fmla="*/ 1690 w 10000"/>
                <a:gd name="connsiteY54" fmla="*/ 4119 h 10050"/>
                <a:gd name="connsiteX55" fmla="*/ 2430 w 10000"/>
                <a:gd name="connsiteY55" fmla="*/ 4085 h 10050"/>
                <a:gd name="connsiteX56" fmla="*/ 2465 w 10000"/>
                <a:gd name="connsiteY56" fmla="*/ 4681 h 10050"/>
                <a:gd name="connsiteX57" fmla="*/ 2218 w 10000"/>
                <a:gd name="connsiteY57" fmla="*/ 4787 h 10050"/>
                <a:gd name="connsiteX58" fmla="*/ 1408 w 10000"/>
                <a:gd name="connsiteY58" fmla="*/ 4951 h 10050"/>
                <a:gd name="connsiteX59" fmla="*/ 528 w 10000"/>
                <a:gd name="connsiteY59" fmla="*/ 5173 h 10050"/>
                <a:gd name="connsiteX60" fmla="*/ 70 w 10000"/>
                <a:gd name="connsiteY60" fmla="*/ 5348 h 10050"/>
                <a:gd name="connsiteX61" fmla="*/ 282 w 10000"/>
                <a:gd name="connsiteY61" fmla="*/ 5664 h 10050"/>
                <a:gd name="connsiteX62" fmla="*/ 704 w 10000"/>
                <a:gd name="connsiteY62" fmla="*/ 5804 h 10050"/>
                <a:gd name="connsiteX63" fmla="*/ 352 w 10000"/>
                <a:gd name="connsiteY63" fmla="*/ 6085 h 10050"/>
                <a:gd name="connsiteX64" fmla="*/ 246 w 10000"/>
                <a:gd name="connsiteY64" fmla="*/ 6120 h 10050"/>
                <a:gd name="connsiteX65" fmla="*/ 423 w 10000"/>
                <a:gd name="connsiteY65" fmla="*/ 6577 h 10050"/>
                <a:gd name="connsiteX66" fmla="*/ 493 w 10000"/>
                <a:gd name="connsiteY66" fmla="*/ 6787 h 10050"/>
                <a:gd name="connsiteX67" fmla="*/ 282 w 10000"/>
                <a:gd name="connsiteY67" fmla="*/ 7383 h 10050"/>
                <a:gd name="connsiteX68" fmla="*/ 669 w 10000"/>
                <a:gd name="connsiteY68" fmla="*/ 7419 h 10050"/>
                <a:gd name="connsiteX69" fmla="*/ 599 w 10000"/>
                <a:gd name="connsiteY69" fmla="*/ 7523 h 10050"/>
                <a:gd name="connsiteX70" fmla="*/ 387 w 10000"/>
                <a:gd name="connsiteY70" fmla="*/ 7734 h 10050"/>
                <a:gd name="connsiteX71" fmla="*/ 246 w 10000"/>
                <a:gd name="connsiteY71" fmla="*/ 8050 h 10050"/>
                <a:gd name="connsiteX72" fmla="*/ 282 w 10000"/>
                <a:gd name="connsiteY72" fmla="*/ 8155 h 10050"/>
                <a:gd name="connsiteX73" fmla="*/ 176 w 10000"/>
                <a:gd name="connsiteY73" fmla="*/ 8190 h 10050"/>
                <a:gd name="connsiteX74" fmla="*/ 0 w 10000"/>
                <a:gd name="connsiteY74" fmla="*/ 8400 h 10050"/>
                <a:gd name="connsiteX75" fmla="*/ 176 w 10000"/>
                <a:gd name="connsiteY75" fmla="*/ 8611 h 10050"/>
                <a:gd name="connsiteX76" fmla="*/ 282 w 10000"/>
                <a:gd name="connsiteY76" fmla="*/ 8787 h 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000" h="10050">
                  <a:moveTo>
                    <a:pt x="282" y="8787"/>
                  </a:moveTo>
                  <a:cubicBezTo>
                    <a:pt x="211" y="8998"/>
                    <a:pt x="70" y="9173"/>
                    <a:pt x="387" y="9208"/>
                  </a:cubicBezTo>
                  <a:cubicBezTo>
                    <a:pt x="739" y="9313"/>
                    <a:pt x="951" y="8998"/>
                    <a:pt x="1127" y="9173"/>
                  </a:cubicBezTo>
                  <a:cubicBezTo>
                    <a:pt x="1221" y="9371"/>
                    <a:pt x="1197" y="9419"/>
                    <a:pt x="1408" y="9489"/>
                  </a:cubicBezTo>
                  <a:cubicBezTo>
                    <a:pt x="1491" y="9746"/>
                    <a:pt x="1655" y="9769"/>
                    <a:pt x="2148" y="9664"/>
                  </a:cubicBezTo>
                  <a:cubicBezTo>
                    <a:pt x="2183" y="9781"/>
                    <a:pt x="2289" y="9933"/>
                    <a:pt x="2324" y="10050"/>
                  </a:cubicBezTo>
                  <a:cubicBezTo>
                    <a:pt x="2758" y="9968"/>
                    <a:pt x="2500" y="9992"/>
                    <a:pt x="2676" y="9769"/>
                  </a:cubicBezTo>
                  <a:cubicBezTo>
                    <a:pt x="2723" y="9700"/>
                    <a:pt x="2852" y="9489"/>
                    <a:pt x="2852" y="9489"/>
                  </a:cubicBezTo>
                  <a:cubicBezTo>
                    <a:pt x="2782" y="9243"/>
                    <a:pt x="2958" y="9360"/>
                    <a:pt x="3134" y="9243"/>
                  </a:cubicBezTo>
                  <a:cubicBezTo>
                    <a:pt x="3146" y="9254"/>
                    <a:pt x="3214" y="9431"/>
                    <a:pt x="3249" y="9419"/>
                  </a:cubicBezTo>
                  <a:cubicBezTo>
                    <a:pt x="3332" y="9395"/>
                    <a:pt x="3556" y="9185"/>
                    <a:pt x="3627" y="9138"/>
                  </a:cubicBezTo>
                  <a:cubicBezTo>
                    <a:pt x="3721" y="9079"/>
                    <a:pt x="3991" y="9079"/>
                    <a:pt x="4085" y="9067"/>
                  </a:cubicBezTo>
                  <a:cubicBezTo>
                    <a:pt x="4331" y="8962"/>
                    <a:pt x="4038" y="9044"/>
                    <a:pt x="4718" y="8927"/>
                  </a:cubicBezTo>
                  <a:cubicBezTo>
                    <a:pt x="4859" y="8904"/>
                    <a:pt x="5106" y="8787"/>
                    <a:pt x="5106" y="8787"/>
                  </a:cubicBezTo>
                  <a:cubicBezTo>
                    <a:pt x="5458" y="9067"/>
                    <a:pt x="5411" y="8774"/>
                    <a:pt x="5669" y="8577"/>
                  </a:cubicBezTo>
                  <a:cubicBezTo>
                    <a:pt x="5810" y="8577"/>
                    <a:pt x="5951" y="8529"/>
                    <a:pt x="6127" y="8471"/>
                  </a:cubicBezTo>
                  <a:cubicBezTo>
                    <a:pt x="6303" y="8611"/>
                    <a:pt x="6420" y="8588"/>
                    <a:pt x="6620" y="8611"/>
                  </a:cubicBezTo>
                  <a:cubicBezTo>
                    <a:pt x="6795" y="8459"/>
                    <a:pt x="6925" y="8483"/>
                    <a:pt x="7042" y="8260"/>
                  </a:cubicBezTo>
                  <a:cubicBezTo>
                    <a:pt x="7054" y="8225"/>
                    <a:pt x="7113" y="8248"/>
                    <a:pt x="7148" y="8225"/>
                  </a:cubicBezTo>
                  <a:cubicBezTo>
                    <a:pt x="7218" y="8179"/>
                    <a:pt x="7277" y="8108"/>
                    <a:pt x="7359" y="8085"/>
                  </a:cubicBezTo>
                  <a:cubicBezTo>
                    <a:pt x="7782" y="7944"/>
                    <a:pt x="7324" y="7980"/>
                    <a:pt x="8345" y="7944"/>
                  </a:cubicBezTo>
                  <a:cubicBezTo>
                    <a:pt x="8357" y="7781"/>
                    <a:pt x="8650" y="7792"/>
                    <a:pt x="8697" y="7629"/>
                  </a:cubicBezTo>
                  <a:cubicBezTo>
                    <a:pt x="8744" y="7488"/>
                    <a:pt x="8838" y="7383"/>
                    <a:pt x="8838" y="7067"/>
                  </a:cubicBezTo>
                  <a:cubicBezTo>
                    <a:pt x="8838" y="6856"/>
                    <a:pt x="9049" y="6611"/>
                    <a:pt x="9049" y="6436"/>
                  </a:cubicBezTo>
                  <a:cubicBezTo>
                    <a:pt x="8932" y="6260"/>
                    <a:pt x="9085" y="5980"/>
                    <a:pt x="8803" y="5664"/>
                  </a:cubicBezTo>
                  <a:cubicBezTo>
                    <a:pt x="8873" y="5523"/>
                    <a:pt x="9143" y="5594"/>
                    <a:pt x="9296" y="5454"/>
                  </a:cubicBezTo>
                  <a:cubicBezTo>
                    <a:pt x="9378" y="5336"/>
                    <a:pt x="9636" y="5360"/>
                    <a:pt x="9718" y="5242"/>
                  </a:cubicBezTo>
                  <a:cubicBezTo>
                    <a:pt x="9765" y="5173"/>
                    <a:pt x="10000" y="4892"/>
                    <a:pt x="10000" y="4892"/>
                  </a:cubicBezTo>
                  <a:cubicBezTo>
                    <a:pt x="9894" y="4541"/>
                    <a:pt x="9671" y="4669"/>
                    <a:pt x="9225" y="4821"/>
                  </a:cubicBezTo>
                  <a:cubicBezTo>
                    <a:pt x="9108" y="4810"/>
                    <a:pt x="8815" y="4740"/>
                    <a:pt x="8662" y="4646"/>
                  </a:cubicBezTo>
                  <a:cubicBezTo>
                    <a:pt x="8521" y="4436"/>
                    <a:pt x="8404" y="4354"/>
                    <a:pt x="8380" y="4260"/>
                  </a:cubicBezTo>
                  <a:cubicBezTo>
                    <a:pt x="8369" y="4144"/>
                    <a:pt x="8580" y="4096"/>
                    <a:pt x="8592" y="3944"/>
                  </a:cubicBezTo>
                  <a:cubicBezTo>
                    <a:pt x="8662" y="3488"/>
                    <a:pt x="8662" y="3184"/>
                    <a:pt x="8415" y="3348"/>
                  </a:cubicBezTo>
                  <a:cubicBezTo>
                    <a:pt x="8275" y="3150"/>
                    <a:pt x="7946" y="2880"/>
                    <a:pt x="7711" y="2857"/>
                  </a:cubicBezTo>
                  <a:cubicBezTo>
                    <a:pt x="7488" y="2681"/>
                    <a:pt x="7265" y="2471"/>
                    <a:pt x="7042" y="2260"/>
                  </a:cubicBezTo>
                  <a:cubicBezTo>
                    <a:pt x="6890" y="2027"/>
                    <a:pt x="6808" y="1863"/>
                    <a:pt x="6514" y="1804"/>
                  </a:cubicBezTo>
                  <a:cubicBezTo>
                    <a:pt x="6338" y="1629"/>
                    <a:pt x="5962" y="1301"/>
                    <a:pt x="5704" y="1242"/>
                  </a:cubicBezTo>
                  <a:cubicBezTo>
                    <a:pt x="5469" y="1009"/>
                    <a:pt x="5047" y="1032"/>
                    <a:pt x="4718" y="962"/>
                  </a:cubicBezTo>
                  <a:cubicBezTo>
                    <a:pt x="4613" y="892"/>
                    <a:pt x="4472" y="880"/>
                    <a:pt x="4366" y="821"/>
                  </a:cubicBezTo>
                  <a:cubicBezTo>
                    <a:pt x="4296" y="786"/>
                    <a:pt x="4014" y="927"/>
                    <a:pt x="4014" y="927"/>
                  </a:cubicBezTo>
                  <a:cubicBezTo>
                    <a:pt x="3803" y="962"/>
                    <a:pt x="3768" y="810"/>
                    <a:pt x="3592" y="927"/>
                  </a:cubicBezTo>
                  <a:cubicBezTo>
                    <a:pt x="3486" y="927"/>
                    <a:pt x="3415" y="1056"/>
                    <a:pt x="3345" y="1067"/>
                  </a:cubicBezTo>
                  <a:cubicBezTo>
                    <a:pt x="3286" y="1114"/>
                    <a:pt x="3169" y="962"/>
                    <a:pt x="3169" y="962"/>
                  </a:cubicBezTo>
                  <a:cubicBezTo>
                    <a:pt x="2993" y="786"/>
                    <a:pt x="2921" y="635"/>
                    <a:pt x="2852" y="506"/>
                  </a:cubicBezTo>
                  <a:cubicBezTo>
                    <a:pt x="2782" y="436"/>
                    <a:pt x="2771" y="366"/>
                    <a:pt x="2736" y="273"/>
                  </a:cubicBezTo>
                  <a:cubicBezTo>
                    <a:pt x="2724" y="237"/>
                    <a:pt x="2663" y="227"/>
                    <a:pt x="2606" y="190"/>
                  </a:cubicBezTo>
                  <a:cubicBezTo>
                    <a:pt x="2535" y="143"/>
                    <a:pt x="2468" y="62"/>
                    <a:pt x="2394" y="50"/>
                  </a:cubicBezTo>
                  <a:cubicBezTo>
                    <a:pt x="2320" y="38"/>
                    <a:pt x="2523" y="-91"/>
                    <a:pt x="2159" y="119"/>
                  </a:cubicBezTo>
                  <a:cubicBezTo>
                    <a:pt x="2089" y="166"/>
                    <a:pt x="2019" y="237"/>
                    <a:pt x="1937" y="260"/>
                  </a:cubicBezTo>
                  <a:cubicBezTo>
                    <a:pt x="1878" y="448"/>
                    <a:pt x="1948" y="588"/>
                    <a:pt x="2077" y="717"/>
                  </a:cubicBezTo>
                  <a:cubicBezTo>
                    <a:pt x="2148" y="997"/>
                    <a:pt x="2065" y="1184"/>
                    <a:pt x="1901" y="1419"/>
                  </a:cubicBezTo>
                  <a:cubicBezTo>
                    <a:pt x="1796" y="1571"/>
                    <a:pt x="1784" y="1699"/>
                    <a:pt x="1620" y="1804"/>
                  </a:cubicBezTo>
                  <a:cubicBezTo>
                    <a:pt x="1526" y="1944"/>
                    <a:pt x="1455" y="1898"/>
                    <a:pt x="1338" y="2015"/>
                  </a:cubicBezTo>
                  <a:cubicBezTo>
                    <a:pt x="1385" y="2565"/>
                    <a:pt x="1385" y="3126"/>
                    <a:pt x="1549" y="3629"/>
                  </a:cubicBezTo>
                  <a:cubicBezTo>
                    <a:pt x="1585" y="3875"/>
                    <a:pt x="1620" y="3921"/>
                    <a:pt x="1690" y="4119"/>
                  </a:cubicBezTo>
                  <a:cubicBezTo>
                    <a:pt x="1937" y="4096"/>
                    <a:pt x="2207" y="4155"/>
                    <a:pt x="2430" y="4085"/>
                  </a:cubicBezTo>
                  <a:cubicBezTo>
                    <a:pt x="2417" y="4486"/>
                    <a:pt x="2500" y="4564"/>
                    <a:pt x="2465" y="4681"/>
                  </a:cubicBezTo>
                  <a:cubicBezTo>
                    <a:pt x="2430" y="4798"/>
                    <a:pt x="2394" y="4742"/>
                    <a:pt x="2218" y="4787"/>
                  </a:cubicBezTo>
                  <a:cubicBezTo>
                    <a:pt x="2042" y="4832"/>
                    <a:pt x="1855" y="4880"/>
                    <a:pt x="1408" y="4951"/>
                  </a:cubicBezTo>
                  <a:cubicBezTo>
                    <a:pt x="1080" y="5055"/>
                    <a:pt x="869" y="5102"/>
                    <a:pt x="528" y="5173"/>
                  </a:cubicBezTo>
                  <a:cubicBezTo>
                    <a:pt x="305" y="5231"/>
                    <a:pt x="70" y="5173"/>
                    <a:pt x="70" y="5348"/>
                  </a:cubicBezTo>
                  <a:cubicBezTo>
                    <a:pt x="106" y="5512"/>
                    <a:pt x="141" y="5571"/>
                    <a:pt x="282" y="5664"/>
                  </a:cubicBezTo>
                  <a:cubicBezTo>
                    <a:pt x="552" y="5571"/>
                    <a:pt x="599" y="5606"/>
                    <a:pt x="704" y="5804"/>
                  </a:cubicBezTo>
                  <a:cubicBezTo>
                    <a:pt x="552" y="5956"/>
                    <a:pt x="610" y="6003"/>
                    <a:pt x="352" y="6085"/>
                  </a:cubicBezTo>
                  <a:cubicBezTo>
                    <a:pt x="317" y="6096"/>
                    <a:pt x="246" y="6120"/>
                    <a:pt x="246" y="6120"/>
                  </a:cubicBezTo>
                  <a:cubicBezTo>
                    <a:pt x="293" y="6273"/>
                    <a:pt x="376" y="6425"/>
                    <a:pt x="423" y="6577"/>
                  </a:cubicBezTo>
                  <a:cubicBezTo>
                    <a:pt x="446" y="6647"/>
                    <a:pt x="470" y="6717"/>
                    <a:pt x="493" y="6787"/>
                  </a:cubicBezTo>
                  <a:cubicBezTo>
                    <a:pt x="446" y="7313"/>
                    <a:pt x="211" y="6962"/>
                    <a:pt x="282" y="7383"/>
                  </a:cubicBezTo>
                  <a:cubicBezTo>
                    <a:pt x="458" y="7454"/>
                    <a:pt x="493" y="7336"/>
                    <a:pt x="669" y="7419"/>
                  </a:cubicBezTo>
                  <a:cubicBezTo>
                    <a:pt x="704" y="7430"/>
                    <a:pt x="622" y="7488"/>
                    <a:pt x="599" y="7523"/>
                  </a:cubicBezTo>
                  <a:lnTo>
                    <a:pt x="387" y="7734"/>
                  </a:lnTo>
                  <a:cubicBezTo>
                    <a:pt x="305" y="7816"/>
                    <a:pt x="246" y="8050"/>
                    <a:pt x="246" y="8050"/>
                  </a:cubicBezTo>
                  <a:cubicBezTo>
                    <a:pt x="258" y="8085"/>
                    <a:pt x="293" y="8120"/>
                    <a:pt x="282" y="8155"/>
                  </a:cubicBezTo>
                  <a:cubicBezTo>
                    <a:pt x="270" y="8190"/>
                    <a:pt x="200" y="8167"/>
                    <a:pt x="176" y="8190"/>
                  </a:cubicBezTo>
                  <a:cubicBezTo>
                    <a:pt x="106" y="8248"/>
                    <a:pt x="70" y="8331"/>
                    <a:pt x="0" y="8400"/>
                  </a:cubicBezTo>
                  <a:cubicBezTo>
                    <a:pt x="12" y="8448"/>
                    <a:pt x="129" y="8588"/>
                    <a:pt x="176" y="8611"/>
                  </a:cubicBezTo>
                  <a:cubicBezTo>
                    <a:pt x="446" y="8717"/>
                    <a:pt x="153" y="8658"/>
                    <a:pt x="282" y="8787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5893627" y="2026072"/>
              <a:ext cx="692385" cy="460074"/>
            </a:xfrm>
            <a:custGeom>
              <a:avLst/>
              <a:gdLst>
                <a:gd name="T0" fmla="*/ 216 w 620"/>
                <a:gd name="T1" fmla="*/ 366 h 411"/>
                <a:gd name="T2" fmla="*/ 243 w 620"/>
                <a:gd name="T3" fmla="*/ 384 h 411"/>
                <a:gd name="T4" fmla="*/ 297 w 620"/>
                <a:gd name="T5" fmla="*/ 411 h 411"/>
                <a:gd name="T6" fmla="*/ 360 w 620"/>
                <a:gd name="T7" fmla="*/ 396 h 411"/>
                <a:gd name="T8" fmla="*/ 432 w 620"/>
                <a:gd name="T9" fmla="*/ 384 h 411"/>
                <a:gd name="T10" fmla="*/ 483 w 620"/>
                <a:gd name="T11" fmla="*/ 399 h 411"/>
                <a:gd name="T12" fmla="*/ 522 w 620"/>
                <a:gd name="T13" fmla="*/ 384 h 411"/>
                <a:gd name="T14" fmla="*/ 558 w 620"/>
                <a:gd name="T15" fmla="*/ 354 h 411"/>
                <a:gd name="T16" fmla="*/ 561 w 620"/>
                <a:gd name="T17" fmla="*/ 321 h 411"/>
                <a:gd name="T18" fmla="*/ 582 w 620"/>
                <a:gd name="T19" fmla="*/ 294 h 411"/>
                <a:gd name="T20" fmla="*/ 558 w 620"/>
                <a:gd name="T21" fmla="*/ 270 h 411"/>
                <a:gd name="T22" fmla="*/ 576 w 620"/>
                <a:gd name="T23" fmla="*/ 234 h 411"/>
                <a:gd name="T24" fmla="*/ 558 w 620"/>
                <a:gd name="T25" fmla="*/ 201 h 411"/>
                <a:gd name="T26" fmla="*/ 549 w 620"/>
                <a:gd name="T27" fmla="*/ 192 h 411"/>
                <a:gd name="T28" fmla="*/ 579 w 620"/>
                <a:gd name="T29" fmla="*/ 159 h 411"/>
                <a:gd name="T30" fmla="*/ 558 w 620"/>
                <a:gd name="T31" fmla="*/ 126 h 411"/>
                <a:gd name="T32" fmla="*/ 558 w 620"/>
                <a:gd name="T33" fmla="*/ 93 h 411"/>
                <a:gd name="T34" fmla="*/ 600 w 620"/>
                <a:gd name="T35" fmla="*/ 87 h 411"/>
                <a:gd name="T36" fmla="*/ 606 w 620"/>
                <a:gd name="T37" fmla="*/ 66 h 411"/>
                <a:gd name="T38" fmla="*/ 609 w 620"/>
                <a:gd name="T39" fmla="*/ 45 h 411"/>
                <a:gd name="T40" fmla="*/ 618 w 620"/>
                <a:gd name="T41" fmla="*/ 42 h 411"/>
                <a:gd name="T42" fmla="*/ 594 w 620"/>
                <a:gd name="T43" fmla="*/ 0 h 411"/>
                <a:gd name="T44" fmla="*/ 504 w 620"/>
                <a:gd name="T45" fmla="*/ 15 h 411"/>
                <a:gd name="T46" fmla="*/ 462 w 620"/>
                <a:gd name="T47" fmla="*/ 36 h 411"/>
                <a:gd name="T48" fmla="*/ 414 w 620"/>
                <a:gd name="T49" fmla="*/ 15 h 411"/>
                <a:gd name="T50" fmla="*/ 390 w 620"/>
                <a:gd name="T51" fmla="*/ 30 h 411"/>
                <a:gd name="T52" fmla="*/ 297 w 620"/>
                <a:gd name="T53" fmla="*/ 48 h 411"/>
                <a:gd name="T54" fmla="*/ 234 w 620"/>
                <a:gd name="T55" fmla="*/ 87 h 411"/>
                <a:gd name="T56" fmla="*/ 207 w 620"/>
                <a:gd name="T57" fmla="*/ 108 h 411"/>
                <a:gd name="T58" fmla="*/ 183 w 620"/>
                <a:gd name="T59" fmla="*/ 99 h 411"/>
                <a:gd name="T60" fmla="*/ 174 w 620"/>
                <a:gd name="T61" fmla="*/ 117 h 411"/>
                <a:gd name="T62" fmla="*/ 117 w 620"/>
                <a:gd name="T63" fmla="*/ 108 h 411"/>
                <a:gd name="T64" fmla="*/ 108 w 620"/>
                <a:gd name="T65" fmla="*/ 144 h 411"/>
                <a:gd name="T66" fmla="*/ 0 w 620"/>
                <a:gd name="T67" fmla="*/ 156 h 411"/>
                <a:gd name="T68" fmla="*/ 12 w 620"/>
                <a:gd name="T69" fmla="*/ 225 h 411"/>
                <a:gd name="T70" fmla="*/ 72 w 620"/>
                <a:gd name="T71" fmla="*/ 240 h 411"/>
                <a:gd name="T72" fmla="*/ 120 w 620"/>
                <a:gd name="T73" fmla="*/ 294 h 411"/>
                <a:gd name="T74" fmla="*/ 132 w 620"/>
                <a:gd name="T75" fmla="*/ 345 h 411"/>
                <a:gd name="T76" fmla="*/ 186 w 620"/>
                <a:gd name="T77" fmla="*/ 372 h 411"/>
                <a:gd name="T78" fmla="*/ 216 w 620"/>
                <a:gd name="T79" fmla="*/ 366 h 411"/>
                <a:gd name="connsiteX0" fmla="*/ 3484 w 9971"/>
                <a:gd name="connsiteY0" fmla="*/ 8905 h 10000"/>
                <a:gd name="connsiteX1" fmla="*/ 3919 w 9971"/>
                <a:gd name="connsiteY1" fmla="*/ 9343 h 10000"/>
                <a:gd name="connsiteX2" fmla="*/ 4790 w 9971"/>
                <a:gd name="connsiteY2" fmla="*/ 10000 h 10000"/>
                <a:gd name="connsiteX3" fmla="*/ 5806 w 9971"/>
                <a:gd name="connsiteY3" fmla="*/ 9635 h 10000"/>
                <a:gd name="connsiteX4" fmla="*/ 6968 w 9971"/>
                <a:gd name="connsiteY4" fmla="*/ 9343 h 10000"/>
                <a:gd name="connsiteX5" fmla="*/ 7790 w 9971"/>
                <a:gd name="connsiteY5" fmla="*/ 9708 h 10000"/>
                <a:gd name="connsiteX6" fmla="*/ 8419 w 9971"/>
                <a:gd name="connsiteY6" fmla="*/ 9343 h 10000"/>
                <a:gd name="connsiteX7" fmla="*/ 9000 w 9971"/>
                <a:gd name="connsiteY7" fmla="*/ 8613 h 10000"/>
                <a:gd name="connsiteX8" fmla="*/ 9048 w 9971"/>
                <a:gd name="connsiteY8" fmla="*/ 7810 h 10000"/>
                <a:gd name="connsiteX9" fmla="*/ 9387 w 9971"/>
                <a:gd name="connsiteY9" fmla="*/ 7153 h 10000"/>
                <a:gd name="connsiteX10" fmla="*/ 9000 w 9971"/>
                <a:gd name="connsiteY10" fmla="*/ 6569 h 10000"/>
                <a:gd name="connsiteX11" fmla="*/ 9290 w 9971"/>
                <a:gd name="connsiteY11" fmla="*/ 5693 h 10000"/>
                <a:gd name="connsiteX12" fmla="*/ 9000 w 9971"/>
                <a:gd name="connsiteY12" fmla="*/ 4891 h 10000"/>
                <a:gd name="connsiteX13" fmla="*/ 8855 w 9971"/>
                <a:gd name="connsiteY13" fmla="*/ 4672 h 10000"/>
                <a:gd name="connsiteX14" fmla="*/ 9339 w 9971"/>
                <a:gd name="connsiteY14" fmla="*/ 3869 h 10000"/>
                <a:gd name="connsiteX15" fmla="*/ 9000 w 9971"/>
                <a:gd name="connsiteY15" fmla="*/ 3066 h 10000"/>
                <a:gd name="connsiteX16" fmla="*/ 9000 w 9971"/>
                <a:gd name="connsiteY16" fmla="*/ 2263 h 10000"/>
                <a:gd name="connsiteX17" fmla="*/ 9677 w 9971"/>
                <a:gd name="connsiteY17" fmla="*/ 2117 h 10000"/>
                <a:gd name="connsiteX18" fmla="*/ 9774 w 9971"/>
                <a:gd name="connsiteY18" fmla="*/ 1606 h 10000"/>
                <a:gd name="connsiteX19" fmla="*/ 9823 w 9971"/>
                <a:gd name="connsiteY19" fmla="*/ 1095 h 10000"/>
                <a:gd name="connsiteX20" fmla="*/ 9968 w 9971"/>
                <a:gd name="connsiteY20" fmla="*/ 1022 h 10000"/>
                <a:gd name="connsiteX21" fmla="*/ 9581 w 9971"/>
                <a:gd name="connsiteY21" fmla="*/ 0 h 10000"/>
                <a:gd name="connsiteX22" fmla="*/ 8129 w 9971"/>
                <a:gd name="connsiteY22" fmla="*/ 365 h 10000"/>
                <a:gd name="connsiteX23" fmla="*/ 7452 w 9971"/>
                <a:gd name="connsiteY23" fmla="*/ 876 h 10000"/>
                <a:gd name="connsiteX24" fmla="*/ 6677 w 9971"/>
                <a:gd name="connsiteY24" fmla="*/ 365 h 10000"/>
                <a:gd name="connsiteX25" fmla="*/ 6290 w 9971"/>
                <a:gd name="connsiteY25" fmla="*/ 730 h 10000"/>
                <a:gd name="connsiteX26" fmla="*/ 4790 w 9971"/>
                <a:gd name="connsiteY26" fmla="*/ 1168 h 10000"/>
                <a:gd name="connsiteX27" fmla="*/ 3774 w 9971"/>
                <a:gd name="connsiteY27" fmla="*/ 2117 h 10000"/>
                <a:gd name="connsiteX28" fmla="*/ 3339 w 9971"/>
                <a:gd name="connsiteY28" fmla="*/ 2628 h 10000"/>
                <a:gd name="connsiteX29" fmla="*/ 2952 w 9971"/>
                <a:gd name="connsiteY29" fmla="*/ 2409 h 10000"/>
                <a:gd name="connsiteX30" fmla="*/ 2676 w 9971"/>
                <a:gd name="connsiteY30" fmla="*/ 2700 h 10000"/>
                <a:gd name="connsiteX31" fmla="*/ 1887 w 9971"/>
                <a:gd name="connsiteY31" fmla="*/ 2628 h 10000"/>
                <a:gd name="connsiteX32" fmla="*/ 1742 w 9971"/>
                <a:gd name="connsiteY32" fmla="*/ 3504 h 10000"/>
                <a:gd name="connsiteX33" fmla="*/ 0 w 9971"/>
                <a:gd name="connsiteY33" fmla="*/ 3796 h 10000"/>
                <a:gd name="connsiteX34" fmla="*/ 194 w 9971"/>
                <a:gd name="connsiteY34" fmla="*/ 5474 h 10000"/>
                <a:gd name="connsiteX35" fmla="*/ 1161 w 9971"/>
                <a:gd name="connsiteY35" fmla="*/ 5839 h 10000"/>
                <a:gd name="connsiteX36" fmla="*/ 1935 w 9971"/>
                <a:gd name="connsiteY36" fmla="*/ 7153 h 10000"/>
                <a:gd name="connsiteX37" fmla="*/ 2129 w 9971"/>
                <a:gd name="connsiteY37" fmla="*/ 8394 h 10000"/>
                <a:gd name="connsiteX38" fmla="*/ 3000 w 9971"/>
                <a:gd name="connsiteY38" fmla="*/ 9051 h 10000"/>
                <a:gd name="connsiteX39" fmla="*/ 3484 w 9971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852 w 10000"/>
                <a:gd name="connsiteY19" fmla="*/ 1095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852 w 10000"/>
                <a:gd name="connsiteY19" fmla="*/ 1095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852 w 10000"/>
                <a:gd name="connsiteY19" fmla="*/ 1095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8881 w 10000"/>
                <a:gd name="connsiteY13" fmla="*/ 4672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26 w 10000"/>
                <a:gd name="connsiteY12" fmla="*/ 4891 h 10000"/>
                <a:gd name="connsiteX13" fmla="*/ 9044 w 10000"/>
                <a:gd name="connsiteY13" fmla="*/ 4574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59 w 10000"/>
                <a:gd name="connsiteY12" fmla="*/ 4940 h 10000"/>
                <a:gd name="connsiteX13" fmla="*/ 9044 w 10000"/>
                <a:gd name="connsiteY13" fmla="*/ 4574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  <a:gd name="connsiteX0" fmla="*/ 3494 w 10000"/>
                <a:gd name="connsiteY0" fmla="*/ 8905 h 10000"/>
                <a:gd name="connsiteX1" fmla="*/ 3930 w 10000"/>
                <a:gd name="connsiteY1" fmla="*/ 9343 h 10000"/>
                <a:gd name="connsiteX2" fmla="*/ 4804 w 10000"/>
                <a:gd name="connsiteY2" fmla="*/ 10000 h 10000"/>
                <a:gd name="connsiteX3" fmla="*/ 5823 w 10000"/>
                <a:gd name="connsiteY3" fmla="*/ 9635 h 10000"/>
                <a:gd name="connsiteX4" fmla="*/ 6988 w 10000"/>
                <a:gd name="connsiteY4" fmla="*/ 9343 h 10000"/>
                <a:gd name="connsiteX5" fmla="*/ 7813 w 10000"/>
                <a:gd name="connsiteY5" fmla="*/ 9708 h 10000"/>
                <a:gd name="connsiteX6" fmla="*/ 8443 w 10000"/>
                <a:gd name="connsiteY6" fmla="*/ 9343 h 10000"/>
                <a:gd name="connsiteX7" fmla="*/ 9026 w 10000"/>
                <a:gd name="connsiteY7" fmla="*/ 8613 h 10000"/>
                <a:gd name="connsiteX8" fmla="*/ 9074 w 10000"/>
                <a:gd name="connsiteY8" fmla="*/ 7810 h 10000"/>
                <a:gd name="connsiteX9" fmla="*/ 9512 w 10000"/>
                <a:gd name="connsiteY9" fmla="*/ 7006 h 10000"/>
                <a:gd name="connsiteX10" fmla="*/ 9026 w 10000"/>
                <a:gd name="connsiteY10" fmla="*/ 6569 h 10000"/>
                <a:gd name="connsiteX11" fmla="*/ 9317 w 10000"/>
                <a:gd name="connsiteY11" fmla="*/ 5693 h 10000"/>
                <a:gd name="connsiteX12" fmla="*/ 9059 w 10000"/>
                <a:gd name="connsiteY12" fmla="*/ 4940 h 10000"/>
                <a:gd name="connsiteX13" fmla="*/ 9044 w 10000"/>
                <a:gd name="connsiteY13" fmla="*/ 4574 h 10000"/>
                <a:gd name="connsiteX14" fmla="*/ 9366 w 10000"/>
                <a:gd name="connsiteY14" fmla="*/ 3869 h 10000"/>
                <a:gd name="connsiteX15" fmla="*/ 9026 w 10000"/>
                <a:gd name="connsiteY15" fmla="*/ 3066 h 10000"/>
                <a:gd name="connsiteX16" fmla="*/ 9026 w 10000"/>
                <a:gd name="connsiteY16" fmla="*/ 2263 h 10000"/>
                <a:gd name="connsiteX17" fmla="*/ 9705 w 10000"/>
                <a:gd name="connsiteY17" fmla="*/ 2117 h 10000"/>
                <a:gd name="connsiteX18" fmla="*/ 9802 w 10000"/>
                <a:gd name="connsiteY18" fmla="*/ 1606 h 10000"/>
                <a:gd name="connsiteX19" fmla="*/ 9950 w 10000"/>
                <a:gd name="connsiteY19" fmla="*/ 1242 h 10000"/>
                <a:gd name="connsiteX20" fmla="*/ 9997 w 10000"/>
                <a:gd name="connsiteY20" fmla="*/ 1022 h 10000"/>
                <a:gd name="connsiteX21" fmla="*/ 9609 w 10000"/>
                <a:gd name="connsiteY21" fmla="*/ 0 h 10000"/>
                <a:gd name="connsiteX22" fmla="*/ 8153 w 10000"/>
                <a:gd name="connsiteY22" fmla="*/ 365 h 10000"/>
                <a:gd name="connsiteX23" fmla="*/ 7474 w 10000"/>
                <a:gd name="connsiteY23" fmla="*/ 876 h 10000"/>
                <a:gd name="connsiteX24" fmla="*/ 6696 w 10000"/>
                <a:gd name="connsiteY24" fmla="*/ 365 h 10000"/>
                <a:gd name="connsiteX25" fmla="*/ 6308 w 10000"/>
                <a:gd name="connsiteY25" fmla="*/ 730 h 10000"/>
                <a:gd name="connsiteX26" fmla="*/ 4804 w 10000"/>
                <a:gd name="connsiteY26" fmla="*/ 1168 h 10000"/>
                <a:gd name="connsiteX27" fmla="*/ 3785 w 10000"/>
                <a:gd name="connsiteY27" fmla="*/ 2117 h 10000"/>
                <a:gd name="connsiteX28" fmla="*/ 3349 w 10000"/>
                <a:gd name="connsiteY28" fmla="*/ 2628 h 10000"/>
                <a:gd name="connsiteX29" fmla="*/ 2961 w 10000"/>
                <a:gd name="connsiteY29" fmla="*/ 2409 h 10000"/>
                <a:gd name="connsiteX30" fmla="*/ 2684 w 10000"/>
                <a:gd name="connsiteY30" fmla="*/ 2700 h 10000"/>
                <a:gd name="connsiteX31" fmla="*/ 1892 w 10000"/>
                <a:gd name="connsiteY31" fmla="*/ 2628 h 10000"/>
                <a:gd name="connsiteX32" fmla="*/ 1747 w 10000"/>
                <a:gd name="connsiteY32" fmla="*/ 3504 h 10000"/>
                <a:gd name="connsiteX33" fmla="*/ 0 w 10000"/>
                <a:gd name="connsiteY33" fmla="*/ 3796 h 10000"/>
                <a:gd name="connsiteX34" fmla="*/ 195 w 10000"/>
                <a:gd name="connsiteY34" fmla="*/ 5474 h 10000"/>
                <a:gd name="connsiteX35" fmla="*/ 1164 w 10000"/>
                <a:gd name="connsiteY35" fmla="*/ 5839 h 10000"/>
                <a:gd name="connsiteX36" fmla="*/ 1941 w 10000"/>
                <a:gd name="connsiteY36" fmla="*/ 7153 h 10000"/>
                <a:gd name="connsiteX37" fmla="*/ 2135 w 10000"/>
                <a:gd name="connsiteY37" fmla="*/ 8394 h 10000"/>
                <a:gd name="connsiteX38" fmla="*/ 3009 w 10000"/>
                <a:gd name="connsiteY38" fmla="*/ 9051 h 10000"/>
                <a:gd name="connsiteX39" fmla="*/ 3494 w 10000"/>
                <a:gd name="connsiteY39" fmla="*/ 89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000" h="10000">
                  <a:moveTo>
                    <a:pt x="3494" y="8905"/>
                  </a:moveTo>
                  <a:cubicBezTo>
                    <a:pt x="3591" y="9051"/>
                    <a:pt x="3801" y="9294"/>
                    <a:pt x="3930" y="9343"/>
                  </a:cubicBezTo>
                  <a:cubicBezTo>
                    <a:pt x="4206" y="9611"/>
                    <a:pt x="4529" y="9732"/>
                    <a:pt x="4804" y="10000"/>
                  </a:cubicBezTo>
                  <a:cubicBezTo>
                    <a:pt x="5192" y="9927"/>
                    <a:pt x="5532" y="9806"/>
                    <a:pt x="5823" y="9635"/>
                  </a:cubicBezTo>
                  <a:cubicBezTo>
                    <a:pt x="6114" y="9464"/>
                    <a:pt x="6600" y="9538"/>
                    <a:pt x="6988" y="9343"/>
                  </a:cubicBezTo>
                  <a:cubicBezTo>
                    <a:pt x="7311" y="9513"/>
                    <a:pt x="7457" y="9586"/>
                    <a:pt x="7813" y="9708"/>
                  </a:cubicBezTo>
                  <a:cubicBezTo>
                    <a:pt x="8525" y="9586"/>
                    <a:pt x="7958" y="9513"/>
                    <a:pt x="8443" y="9343"/>
                  </a:cubicBezTo>
                  <a:cubicBezTo>
                    <a:pt x="8654" y="8881"/>
                    <a:pt x="8493" y="8759"/>
                    <a:pt x="9026" y="8613"/>
                  </a:cubicBezTo>
                  <a:cubicBezTo>
                    <a:pt x="8929" y="8394"/>
                    <a:pt x="8993" y="8078"/>
                    <a:pt x="9074" y="7810"/>
                  </a:cubicBezTo>
                  <a:cubicBezTo>
                    <a:pt x="9155" y="7542"/>
                    <a:pt x="9189" y="7520"/>
                    <a:pt x="9512" y="7006"/>
                  </a:cubicBezTo>
                  <a:cubicBezTo>
                    <a:pt x="9415" y="6714"/>
                    <a:pt x="8832" y="7129"/>
                    <a:pt x="9026" y="6569"/>
                  </a:cubicBezTo>
                  <a:cubicBezTo>
                    <a:pt x="9172" y="6058"/>
                    <a:pt x="9237" y="6034"/>
                    <a:pt x="9317" y="5693"/>
                  </a:cubicBezTo>
                  <a:cubicBezTo>
                    <a:pt x="9317" y="5426"/>
                    <a:pt x="9124" y="5110"/>
                    <a:pt x="9059" y="4940"/>
                  </a:cubicBezTo>
                  <a:cubicBezTo>
                    <a:pt x="9027" y="4842"/>
                    <a:pt x="9092" y="4647"/>
                    <a:pt x="9044" y="4574"/>
                  </a:cubicBezTo>
                  <a:cubicBezTo>
                    <a:pt x="9108" y="3892"/>
                    <a:pt x="9190" y="4048"/>
                    <a:pt x="9366" y="3869"/>
                  </a:cubicBezTo>
                  <a:cubicBezTo>
                    <a:pt x="9950" y="3274"/>
                    <a:pt x="9609" y="3139"/>
                    <a:pt x="9026" y="3066"/>
                  </a:cubicBezTo>
                  <a:cubicBezTo>
                    <a:pt x="8443" y="2628"/>
                    <a:pt x="8783" y="2263"/>
                    <a:pt x="9026" y="2263"/>
                  </a:cubicBezTo>
                  <a:cubicBezTo>
                    <a:pt x="9123" y="2238"/>
                    <a:pt x="9609" y="2141"/>
                    <a:pt x="9705" y="2117"/>
                  </a:cubicBezTo>
                  <a:cubicBezTo>
                    <a:pt x="9835" y="1873"/>
                    <a:pt x="9738" y="1898"/>
                    <a:pt x="9802" y="1606"/>
                  </a:cubicBezTo>
                  <a:cubicBezTo>
                    <a:pt x="9818" y="1436"/>
                    <a:pt x="9900" y="1388"/>
                    <a:pt x="9950" y="1242"/>
                  </a:cubicBezTo>
                  <a:cubicBezTo>
                    <a:pt x="9966" y="1169"/>
                    <a:pt x="9997" y="1095"/>
                    <a:pt x="9997" y="1022"/>
                  </a:cubicBezTo>
                  <a:cubicBezTo>
                    <a:pt x="10029" y="633"/>
                    <a:pt x="9802" y="195"/>
                    <a:pt x="9609" y="0"/>
                  </a:cubicBezTo>
                  <a:cubicBezTo>
                    <a:pt x="9221" y="1168"/>
                    <a:pt x="8330" y="365"/>
                    <a:pt x="8153" y="365"/>
                  </a:cubicBezTo>
                  <a:cubicBezTo>
                    <a:pt x="7667" y="438"/>
                    <a:pt x="7878" y="681"/>
                    <a:pt x="7474" y="876"/>
                  </a:cubicBezTo>
                  <a:cubicBezTo>
                    <a:pt x="6891" y="1168"/>
                    <a:pt x="7134" y="146"/>
                    <a:pt x="6696" y="365"/>
                  </a:cubicBezTo>
                  <a:cubicBezTo>
                    <a:pt x="6454" y="487"/>
                    <a:pt x="6584" y="633"/>
                    <a:pt x="6308" y="730"/>
                  </a:cubicBezTo>
                  <a:cubicBezTo>
                    <a:pt x="5727" y="803"/>
                    <a:pt x="5209" y="1144"/>
                    <a:pt x="4804" y="1168"/>
                  </a:cubicBezTo>
                  <a:cubicBezTo>
                    <a:pt x="4659" y="2044"/>
                    <a:pt x="5192" y="1752"/>
                    <a:pt x="3785" y="2117"/>
                  </a:cubicBezTo>
                  <a:cubicBezTo>
                    <a:pt x="3721" y="2409"/>
                    <a:pt x="3930" y="2701"/>
                    <a:pt x="3349" y="2628"/>
                  </a:cubicBezTo>
                  <a:cubicBezTo>
                    <a:pt x="2863" y="2774"/>
                    <a:pt x="3172" y="2311"/>
                    <a:pt x="2961" y="2409"/>
                  </a:cubicBezTo>
                  <a:cubicBezTo>
                    <a:pt x="2911" y="2433"/>
                    <a:pt x="2345" y="2335"/>
                    <a:pt x="2684" y="2700"/>
                  </a:cubicBezTo>
                  <a:cubicBezTo>
                    <a:pt x="2506" y="2773"/>
                    <a:pt x="2071" y="2530"/>
                    <a:pt x="1892" y="2628"/>
                  </a:cubicBezTo>
                  <a:cubicBezTo>
                    <a:pt x="2038" y="3212"/>
                    <a:pt x="1844" y="3358"/>
                    <a:pt x="1747" y="3504"/>
                  </a:cubicBezTo>
                  <a:cubicBezTo>
                    <a:pt x="1375" y="4063"/>
                    <a:pt x="291" y="3771"/>
                    <a:pt x="0" y="3796"/>
                  </a:cubicBezTo>
                  <a:cubicBezTo>
                    <a:pt x="48" y="4063"/>
                    <a:pt x="195" y="5474"/>
                    <a:pt x="195" y="5474"/>
                  </a:cubicBezTo>
                  <a:cubicBezTo>
                    <a:pt x="404" y="5791"/>
                    <a:pt x="971" y="5620"/>
                    <a:pt x="1164" y="5839"/>
                  </a:cubicBezTo>
                  <a:cubicBezTo>
                    <a:pt x="1650" y="6058"/>
                    <a:pt x="1618" y="6667"/>
                    <a:pt x="1941" y="7153"/>
                  </a:cubicBezTo>
                  <a:cubicBezTo>
                    <a:pt x="2103" y="7567"/>
                    <a:pt x="1958" y="8078"/>
                    <a:pt x="2135" y="8394"/>
                  </a:cubicBezTo>
                  <a:cubicBezTo>
                    <a:pt x="1892" y="9562"/>
                    <a:pt x="2232" y="8905"/>
                    <a:pt x="3009" y="9051"/>
                  </a:cubicBezTo>
                  <a:lnTo>
                    <a:pt x="3494" y="8905"/>
                  </a:ln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5167229" y="2204479"/>
              <a:ext cx="917865" cy="594219"/>
            </a:xfrm>
            <a:custGeom>
              <a:avLst/>
              <a:gdLst>
                <a:gd name="T0" fmla="*/ 671 w 1709"/>
                <a:gd name="T1" fmla="*/ 982 h 1101"/>
                <a:gd name="T2" fmla="*/ 668 w 1709"/>
                <a:gd name="T3" fmla="*/ 943 h 1101"/>
                <a:gd name="T4" fmla="*/ 578 w 1709"/>
                <a:gd name="T5" fmla="*/ 916 h 1101"/>
                <a:gd name="T6" fmla="*/ 497 w 1709"/>
                <a:gd name="T7" fmla="*/ 975 h 1101"/>
                <a:gd name="T8" fmla="*/ 347 w 1709"/>
                <a:gd name="T9" fmla="*/ 946 h 1101"/>
                <a:gd name="T10" fmla="*/ 211 w 1709"/>
                <a:gd name="T11" fmla="*/ 826 h 1101"/>
                <a:gd name="T12" fmla="*/ 155 w 1709"/>
                <a:gd name="T13" fmla="*/ 745 h 1101"/>
                <a:gd name="T14" fmla="*/ 137 w 1709"/>
                <a:gd name="T15" fmla="*/ 608 h 1101"/>
                <a:gd name="T16" fmla="*/ 62 w 1709"/>
                <a:gd name="T17" fmla="*/ 590 h 1101"/>
                <a:gd name="T18" fmla="*/ 0 w 1709"/>
                <a:gd name="T19" fmla="*/ 546 h 1101"/>
                <a:gd name="T20" fmla="*/ 37 w 1709"/>
                <a:gd name="T21" fmla="*/ 422 h 1101"/>
                <a:gd name="T22" fmla="*/ 180 w 1709"/>
                <a:gd name="T23" fmla="*/ 422 h 1101"/>
                <a:gd name="T24" fmla="*/ 224 w 1709"/>
                <a:gd name="T25" fmla="*/ 373 h 1101"/>
                <a:gd name="T26" fmla="*/ 255 w 1709"/>
                <a:gd name="T27" fmla="*/ 348 h 1101"/>
                <a:gd name="T28" fmla="*/ 332 w 1709"/>
                <a:gd name="T29" fmla="*/ 343 h 1101"/>
                <a:gd name="T30" fmla="*/ 435 w 1709"/>
                <a:gd name="T31" fmla="*/ 391 h 1101"/>
                <a:gd name="T32" fmla="*/ 553 w 1709"/>
                <a:gd name="T33" fmla="*/ 385 h 1101"/>
                <a:gd name="T34" fmla="*/ 609 w 1709"/>
                <a:gd name="T35" fmla="*/ 404 h 1101"/>
                <a:gd name="T36" fmla="*/ 653 w 1709"/>
                <a:gd name="T37" fmla="*/ 335 h 1101"/>
                <a:gd name="T38" fmla="*/ 609 w 1709"/>
                <a:gd name="T39" fmla="*/ 248 h 1101"/>
                <a:gd name="T40" fmla="*/ 727 w 1709"/>
                <a:gd name="T41" fmla="*/ 149 h 1101"/>
                <a:gd name="T42" fmla="*/ 783 w 1709"/>
                <a:gd name="T43" fmla="*/ 168 h 1101"/>
                <a:gd name="T44" fmla="*/ 814 w 1709"/>
                <a:gd name="T45" fmla="*/ 124 h 1101"/>
                <a:gd name="T46" fmla="*/ 864 w 1709"/>
                <a:gd name="T47" fmla="*/ 137 h 1101"/>
                <a:gd name="T48" fmla="*/ 920 w 1709"/>
                <a:gd name="T49" fmla="*/ 75 h 1101"/>
                <a:gd name="T50" fmla="*/ 982 w 1709"/>
                <a:gd name="T51" fmla="*/ 99 h 1101"/>
                <a:gd name="T52" fmla="*/ 1075 w 1709"/>
                <a:gd name="T53" fmla="*/ 62 h 1101"/>
                <a:gd name="T54" fmla="*/ 1181 w 1709"/>
                <a:gd name="T55" fmla="*/ 12 h 1101"/>
                <a:gd name="T56" fmla="*/ 1299 w 1709"/>
                <a:gd name="T57" fmla="*/ 0 h 1101"/>
                <a:gd name="T58" fmla="*/ 1355 w 1709"/>
                <a:gd name="T59" fmla="*/ 6 h 1101"/>
                <a:gd name="T60" fmla="*/ 1361 w 1709"/>
                <a:gd name="T61" fmla="*/ 93 h 1101"/>
                <a:gd name="T62" fmla="*/ 1448 w 1709"/>
                <a:gd name="T63" fmla="*/ 161 h 1101"/>
                <a:gd name="T64" fmla="*/ 1554 w 1709"/>
                <a:gd name="T65" fmla="*/ 230 h 1101"/>
                <a:gd name="T66" fmla="*/ 1610 w 1709"/>
                <a:gd name="T67" fmla="*/ 317 h 1101"/>
                <a:gd name="T68" fmla="*/ 1603 w 1709"/>
                <a:gd name="T69" fmla="*/ 428 h 1101"/>
                <a:gd name="T70" fmla="*/ 1697 w 1709"/>
                <a:gd name="T71" fmla="*/ 447 h 1101"/>
                <a:gd name="T72" fmla="*/ 1684 w 1709"/>
                <a:gd name="T73" fmla="*/ 528 h 1101"/>
                <a:gd name="T74" fmla="*/ 1659 w 1709"/>
                <a:gd name="T75" fmla="*/ 652 h 1101"/>
                <a:gd name="T76" fmla="*/ 1622 w 1709"/>
                <a:gd name="T77" fmla="*/ 702 h 1101"/>
                <a:gd name="T78" fmla="*/ 1610 w 1709"/>
                <a:gd name="T79" fmla="*/ 720 h 1101"/>
                <a:gd name="T80" fmla="*/ 1591 w 1709"/>
                <a:gd name="T81" fmla="*/ 733 h 1101"/>
                <a:gd name="T82" fmla="*/ 1529 w 1709"/>
                <a:gd name="T83" fmla="*/ 788 h 1101"/>
                <a:gd name="T84" fmla="*/ 1479 w 1709"/>
                <a:gd name="T85" fmla="*/ 838 h 1101"/>
                <a:gd name="T86" fmla="*/ 1404 w 1709"/>
                <a:gd name="T87" fmla="*/ 1000 h 1101"/>
                <a:gd name="T88" fmla="*/ 1355 w 1709"/>
                <a:gd name="T89" fmla="*/ 1055 h 1101"/>
                <a:gd name="T90" fmla="*/ 1317 w 1709"/>
                <a:gd name="T91" fmla="*/ 1068 h 1101"/>
                <a:gd name="T92" fmla="*/ 1262 w 1709"/>
                <a:gd name="T93" fmla="*/ 1099 h 1101"/>
                <a:gd name="T94" fmla="*/ 1206 w 1709"/>
                <a:gd name="T95" fmla="*/ 1087 h 1101"/>
                <a:gd name="T96" fmla="*/ 1187 w 1709"/>
                <a:gd name="T97" fmla="*/ 1012 h 1101"/>
                <a:gd name="T98" fmla="*/ 1156 w 1709"/>
                <a:gd name="T99" fmla="*/ 931 h 1101"/>
                <a:gd name="T100" fmla="*/ 1094 w 1709"/>
                <a:gd name="T101" fmla="*/ 888 h 1101"/>
                <a:gd name="T102" fmla="*/ 1049 w 1709"/>
                <a:gd name="T103" fmla="*/ 919 h 1101"/>
                <a:gd name="T104" fmla="*/ 947 w 1709"/>
                <a:gd name="T105" fmla="*/ 938 h 1101"/>
                <a:gd name="T106" fmla="*/ 926 w 1709"/>
                <a:gd name="T107" fmla="*/ 931 h 1101"/>
                <a:gd name="T108" fmla="*/ 671 w 1709"/>
                <a:gd name="T109" fmla="*/ 982 h 1101"/>
                <a:gd name="connsiteX0" fmla="*/ 3926 w 9930"/>
                <a:gd name="connsiteY0" fmla="*/ 8919 h 9983"/>
                <a:gd name="connsiteX1" fmla="*/ 3909 w 9930"/>
                <a:gd name="connsiteY1" fmla="*/ 8565 h 9983"/>
                <a:gd name="connsiteX2" fmla="*/ 3382 w 9930"/>
                <a:gd name="connsiteY2" fmla="*/ 8320 h 9983"/>
                <a:gd name="connsiteX3" fmla="*/ 2908 w 9930"/>
                <a:gd name="connsiteY3" fmla="*/ 8856 h 9983"/>
                <a:gd name="connsiteX4" fmla="*/ 2030 w 9930"/>
                <a:gd name="connsiteY4" fmla="*/ 8592 h 9983"/>
                <a:gd name="connsiteX5" fmla="*/ 1235 w 9930"/>
                <a:gd name="connsiteY5" fmla="*/ 7502 h 9983"/>
                <a:gd name="connsiteX6" fmla="*/ 907 w 9930"/>
                <a:gd name="connsiteY6" fmla="*/ 6767 h 9983"/>
                <a:gd name="connsiteX7" fmla="*/ 802 w 9930"/>
                <a:gd name="connsiteY7" fmla="*/ 5522 h 9983"/>
                <a:gd name="connsiteX8" fmla="*/ 363 w 9930"/>
                <a:gd name="connsiteY8" fmla="*/ 5359 h 9983"/>
                <a:gd name="connsiteX9" fmla="*/ 0 w 9930"/>
                <a:gd name="connsiteY9" fmla="*/ 4959 h 9983"/>
                <a:gd name="connsiteX10" fmla="*/ 217 w 9930"/>
                <a:gd name="connsiteY10" fmla="*/ 3833 h 9983"/>
                <a:gd name="connsiteX11" fmla="*/ 1053 w 9930"/>
                <a:gd name="connsiteY11" fmla="*/ 3833 h 9983"/>
                <a:gd name="connsiteX12" fmla="*/ 1311 w 9930"/>
                <a:gd name="connsiteY12" fmla="*/ 3388 h 9983"/>
                <a:gd name="connsiteX13" fmla="*/ 1492 w 9930"/>
                <a:gd name="connsiteY13" fmla="*/ 3161 h 9983"/>
                <a:gd name="connsiteX14" fmla="*/ 1943 w 9930"/>
                <a:gd name="connsiteY14" fmla="*/ 3115 h 9983"/>
                <a:gd name="connsiteX15" fmla="*/ 2545 w 9930"/>
                <a:gd name="connsiteY15" fmla="*/ 3551 h 9983"/>
                <a:gd name="connsiteX16" fmla="*/ 3236 w 9930"/>
                <a:gd name="connsiteY16" fmla="*/ 3497 h 9983"/>
                <a:gd name="connsiteX17" fmla="*/ 3563 w 9930"/>
                <a:gd name="connsiteY17" fmla="*/ 3669 h 9983"/>
                <a:gd name="connsiteX18" fmla="*/ 3821 w 9930"/>
                <a:gd name="connsiteY18" fmla="*/ 3043 h 9983"/>
                <a:gd name="connsiteX19" fmla="*/ 3563 w 9930"/>
                <a:gd name="connsiteY19" fmla="*/ 2252 h 9983"/>
                <a:gd name="connsiteX20" fmla="*/ 4254 w 9930"/>
                <a:gd name="connsiteY20" fmla="*/ 1353 h 9983"/>
                <a:gd name="connsiteX21" fmla="*/ 4582 w 9930"/>
                <a:gd name="connsiteY21" fmla="*/ 1526 h 9983"/>
                <a:gd name="connsiteX22" fmla="*/ 4763 w 9930"/>
                <a:gd name="connsiteY22" fmla="*/ 1126 h 9983"/>
                <a:gd name="connsiteX23" fmla="*/ 5056 w 9930"/>
                <a:gd name="connsiteY23" fmla="*/ 1244 h 9983"/>
                <a:gd name="connsiteX24" fmla="*/ 5383 w 9930"/>
                <a:gd name="connsiteY24" fmla="*/ 681 h 9983"/>
                <a:gd name="connsiteX25" fmla="*/ 5746 w 9930"/>
                <a:gd name="connsiteY25" fmla="*/ 899 h 9983"/>
                <a:gd name="connsiteX26" fmla="*/ 6290 w 9930"/>
                <a:gd name="connsiteY26" fmla="*/ 411 h 9983"/>
                <a:gd name="connsiteX27" fmla="*/ 6910 w 9930"/>
                <a:gd name="connsiteY27" fmla="*/ 109 h 9983"/>
                <a:gd name="connsiteX28" fmla="*/ 7601 w 9930"/>
                <a:gd name="connsiteY28" fmla="*/ 0 h 9983"/>
                <a:gd name="connsiteX29" fmla="*/ 7929 w 9930"/>
                <a:gd name="connsiteY29" fmla="*/ 54 h 9983"/>
                <a:gd name="connsiteX30" fmla="*/ 7964 w 9930"/>
                <a:gd name="connsiteY30" fmla="*/ 845 h 9983"/>
                <a:gd name="connsiteX31" fmla="*/ 8473 w 9930"/>
                <a:gd name="connsiteY31" fmla="*/ 1462 h 9983"/>
                <a:gd name="connsiteX32" fmla="*/ 9093 w 9930"/>
                <a:gd name="connsiteY32" fmla="*/ 2089 h 9983"/>
                <a:gd name="connsiteX33" fmla="*/ 9421 w 9930"/>
                <a:gd name="connsiteY33" fmla="*/ 2879 h 9983"/>
                <a:gd name="connsiteX34" fmla="*/ 9380 w 9930"/>
                <a:gd name="connsiteY34" fmla="*/ 3887 h 9983"/>
                <a:gd name="connsiteX35" fmla="*/ 9930 w 9930"/>
                <a:gd name="connsiteY35" fmla="*/ 4060 h 9983"/>
                <a:gd name="connsiteX36" fmla="*/ 9854 w 9930"/>
                <a:gd name="connsiteY36" fmla="*/ 4796 h 9983"/>
                <a:gd name="connsiteX37" fmla="*/ 9707 w 9930"/>
                <a:gd name="connsiteY37" fmla="*/ 5922 h 9983"/>
                <a:gd name="connsiteX38" fmla="*/ 9491 w 9930"/>
                <a:gd name="connsiteY38" fmla="*/ 6376 h 9983"/>
                <a:gd name="connsiteX39" fmla="*/ 9421 w 9930"/>
                <a:gd name="connsiteY39" fmla="*/ 6540 h 9983"/>
                <a:gd name="connsiteX40" fmla="*/ 9310 w 9930"/>
                <a:gd name="connsiteY40" fmla="*/ 6658 h 9983"/>
                <a:gd name="connsiteX41" fmla="*/ 8947 w 9930"/>
                <a:gd name="connsiteY41" fmla="*/ 7157 h 9983"/>
                <a:gd name="connsiteX42" fmla="*/ 8654 w 9930"/>
                <a:gd name="connsiteY42" fmla="*/ 7611 h 9983"/>
                <a:gd name="connsiteX43" fmla="*/ 8215 w 9930"/>
                <a:gd name="connsiteY43" fmla="*/ 9083 h 9983"/>
                <a:gd name="connsiteX44" fmla="*/ 7929 w 9930"/>
                <a:gd name="connsiteY44" fmla="*/ 9582 h 9983"/>
                <a:gd name="connsiteX45" fmla="*/ 7706 w 9930"/>
                <a:gd name="connsiteY45" fmla="*/ 9700 h 9983"/>
                <a:gd name="connsiteX46" fmla="*/ 7384 w 9930"/>
                <a:gd name="connsiteY46" fmla="*/ 9982 h 9983"/>
                <a:gd name="connsiteX47" fmla="*/ 7057 w 9930"/>
                <a:gd name="connsiteY47" fmla="*/ 9873 h 9983"/>
                <a:gd name="connsiteX48" fmla="*/ 6946 w 9930"/>
                <a:gd name="connsiteY48" fmla="*/ 9192 h 9983"/>
                <a:gd name="connsiteX49" fmla="*/ 6764 w 9930"/>
                <a:gd name="connsiteY49" fmla="*/ 8456 h 9983"/>
                <a:gd name="connsiteX50" fmla="*/ 6401 w 9930"/>
                <a:gd name="connsiteY50" fmla="*/ 8065 h 9983"/>
                <a:gd name="connsiteX51" fmla="*/ 6138 w 9930"/>
                <a:gd name="connsiteY51" fmla="*/ 8347 h 9983"/>
                <a:gd name="connsiteX52" fmla="*/ 5541 w 9930"/>
                <a:gd name="connsiteY52" fmla="*/ 8520 h 9983"/>
                <a:gd name="connsiteX53" fmla="*/ 5418 w 9930"/>
                <a:gd name="connsiteY53" fmla="*/ 8456 h 9983"/>
                <a:gd name="connsiteX54" fmla="*/ 3926 w 9930"/>
                <a:gd name="connsiteY54" fmla="*/ 8919 h 9983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219 w 10000"/>
                <a:gd name="connsiteY10" fmla="*/ 384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219 w 10000"/>
                <a:gd name="connsiteY10" fmla="*/ 384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14 w 10000"/>
                <a:gd name="connsiteY21" fmla="*/ 1529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639 w 10000"/>
                <a:gd name="connsiteY21" fmla="*/ 1605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565 w 10000"/>
                <a:gd name="connsiteY21" fmla="*/ 1453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4 w 10000"/>
                <a:gd name="connsiteY0" fmla="*/ 8934 h 10000"/>
                <a:gd name="connsiteX1" fmla="*/ 3937 w 10000"/>
                <a:gd name="connsiteY1" fmla="*/ 8580 h 10000"/>
                <a:gd name="connsiteX2" fmla="*/ 3406 w 10000"/>
                <a:gd name="connsiteY2" fmla="*/ 8334 h 10000"/>
                <a:gd name="connsiteX3" fmla="*/ 2928 w 10000"/>
                <a:gd name="connsiteY3" fmla="*/ 8871 h 10000"/>
                <a:gd name="connsiteX4" fmla="*/ 2044 w 10000"/>
                <a:gd name="connsiteY4" fmla="*/ 8607 h 10000"/>
                <a:gd name="connsiteX5" fmla="*/ 1244 w 10000"/>
                <a:gd name="connsiteY5" fmla="*/ 7515 h 10000"/>
                <a:gd name="connsiteX6" fmla="*/ 913 w 10000"/>
                <a:gd name="connsiteY6" fmla="*/ 6779 h 10000"/>
                <a:gd name="connsiteX7" fmla="*/ 808 w 10000"/>
                <a:gd name="connsiteY7" fmla="*/ 5531 h 10000"/>
                <a:gd name="connsiteX8" fmla="*/ 366 w 10000"/>
                <a:gd name="connsiteY8" fmla="*/ 5368 h 10000"/>
                <a:gd name="connsiteX9" fmla="*/ 0 w 10000"/>
                <a:gd name="connsiteY9" fmla="*/ 4967 h 10000"/>
                <a:gd name="connsiteX10" fmla="*/ 317 w 10000"/>
                <a:gd name="connsiteY10" fmla="*/ 3650 h 10000"/>
                <a:gd name="connsiteX11" fmla="*/ 1060 w 10000"/>
                <a:gd name="connsiteY11" fmla="*/ 3840 h 10000"/>
                <a:gd name="connsiteX12" fmla="*/ 1320 w 10000"/>
                <a:gd name="connsiteY12" fmla="*/ 3394 h 10000"/>
                <a:gd name="connsiteX13" fmla="*/ 1503 w 10000"/>
                <a:gd name="connsiteY13" fmla="*/ 3166 h 10000"/>
                <a:gd name="connsiteX14" fmla="*/ 1957 w 10000"/>
                <a:gd name="connsiteY14" fmla="*/ 3120 h 10000"/>
                <a:gd name="connsiteX15" fmla="*/ 2563 w 10000"/>
                <a:gd name="connsiteY15" fmla="*/ 3557 h 10000"/>
                <a:gd name="connsiteX16" fmla="*/ 3259 w 10000"/>
                <a:gd name="connsiteY16" fmla="*/ 3503 h 10000"/>
                <a:gd name="connsiteX17" fmla="*/ 3588 w 10000"/>
                <a:gd name="connsiteY17" fmla="*/ 3675 h 10000"/>
                <a:gd name="connsiteX18" fmla="*/ 3848 w 10000"/>
                <a:gd name="connsiteY18" fmla="*/ 3048 h 10000"/>
                <a:gd name="connsiteX19" fmla="*/ 3588 w 10000"/>
                <a:gd name="connsiteY19" fmla="*/ 2256 h 10000"/>
                <a:gd name="connsiteX20" fmla="*/ 4284 w 10000"/>
                <a:gd name="connsiteY20" fmla="*/ 1355 h 10000"/>
                <a:gd name="connsiteX21" fmla="*/ 4565 w 10000"/>
                <a:gd name="connsiteY21" fmla="*/ 1453 h 10000"/>
                <a:gd name="connsiteX22" fmla="*/ 4797 w 10000"/>
                <a:gd name="connsiteY22" fmla="*/ 1128 h 10000"/>
                <a:gd name="connsiteX23" fmla="*/ 5092 w 10000"/>
                <a:gd name="connsiteY23" fmla="*/ 1246 h 10000"/>
                <a:gd name="connsiteX24" fmla="*/ 5421 w 10000"/>
                <a:gd name="connsiteY24" fmla="*/ 682 h 10000"/>
                <a:gd name="connsiteX25" fmla="*/ 5787 w 10000"/>
                <a:gd name="connsiteY25" fmla="*/ 901 h 10000"/>
                <a:gd name="connsiteX26" fmla="*/ 6334 w 10000"/>
                <a:gd name="connsiteY26" fmla="*/ 412 h 10000"/>
                <a:gd name="connsiteX27" fmla="*/ 6959 w 10000"/>
                <a:gd name="connsiteY27" fmla="*/ 147 h 10000"/>
                <a:gd name="connsiteX28" fmla="*/ 7655 w 10000"/>
                <a:gd name="connsiteY28" fmla="*/ 0 h 10000"/>
                <a:gd name="connsiteX29" fmla="*/ 7985 w 10000"/>
                <a:gd name="connsiteY29" fmla="*/ 54 h 10000"/>
                <a:gd name="connsiteX30" fmla="*/ 8020 w 10000"/>
                <a:gd name="connsiteY30" fmla="*/ 846 h 10000"/>
                <a:gd name="connsiteX31" fmla="*/ 8533 w 10000"/>
                <a:gd name="connsiteY31" fmla="*/ 1464 h 10000"/>
                <a:gd name="connsiteX32" fmla="*/ 9157 w 10000"/>
                <a:gd name="connsiteY32" fmla="*/ 2093 h 10000"/>
                <a:gd name="connsiteX33" fmla="*/ 9487 w 10000"/>
                <a:gd name="connsiteY33" fmla="*/ 2884 h 10000"/>
                <a:gd name="connsiteX34" fmla="*/ 9446 w 10000"/>
                <a:gd name="connsiteY34" fmla="*/ 3894 h 10000"/>
                <a:gd name="connsiteX35" fmla="*/ 10000 w 10000"/>
                <a:gd name="connsiteY35" fmla="*/ 4067 h 10000"/>
                <a:gd name="connsiteX36" fmla="*/ 9923 w 10000"/>
                <a:gd name="connsiteY36" fmla="*/ 4804 h 10000"/>
                <a:gd name="connsiteX37" fmla="*/ 9775 w 10000"/>
                <a:gd name="connsiteY37" fmla="*/ 5932 h 10000"/>
                <a:gd name="connsiteX38" fmla="*/ 9558 w 10000"/>
                <a:gd name="connsiteY38" fmla="*/ 6387 h 10000"/>
                <a:gd name="connsiteX39" fmla="*/ 9487 w 10000"/>
                <a:gd name="connsiteY39" fmla="*/ 6551 h 10000"/>
                <a:gd name="connsiteX40" fmla="*/ 9376 w 10000"/>
                <a:gd name="connsiteY40" fmla="*/ 6669 h 10000"/>
                <a:gd name="connsiteX41" fmla="*/ 9010 w 10000"/>
                <a:gd name="connsiteY41" fmla="*/ 7169 h 10000"/>
                <a:gd name="connsiteX42" fmla="*/ 8715 w 10000"/>
                <a:gd name="connsiteY42" fmla="*/ 7624 h 10000"/>
                <a:gd name="connsiteX43" fmla="*/ 8273 w 10000"/>
                <a:gd name="connsiteY43" fmla="*/ 9098 h 10000"/>
                <a:gd name="connsiteX44" fmla="*/ 7985 w 10000"/>
                <a:gd name="connsiteY44" fmla="*/ 9598 h 10000"/>
                <a:gd name="connsiteX45" fmla="*/ 7760 w 10000"/>
                <a:gd name="connsiteY45" fmla="*/ 9717 h 10000"/>
                <a:gd name="connsiteX46" fmla="*/ 7436 w 10000"/>
                <a:gd name="connsiteY46" fmla="*/ 9999 h 10000"/>
                <a:gd name="connsiteX47" fmla="*/ 7107 w 10000"/>
                <a:gd name="connsiteY47" fmla="*/ 9890 h 10000"/>
                <a:gd name="connsiteX48" fmla="*/ 6995 w 10000"/>
                <a:gd name="connsiteY48" fmla="*/ 9208 h 10000"/>
                <a:gd name="connsiteX49" fmla="*/ 6812 w 10000"/>
                <a:gd name="connsiteY49" fmla="*/ 8470 h 10000"/>
                <a:gd name="connsiteX50" fmla="*/ 6446 w 10000"/>
                <a:gd name="connsiteY50" fmla="*/ 8079 h 10000"/>
                <a:gd name="connsiteX51" fmla="*/ 6181 w 10000"/>
                <a:gd name="connsiteY51" fmla="*/ 8361 h 10000"/>
                <a:gd name="connsiteX52" fmla="*/ 5580 w 10000"/>
                <a:gd name="connsiteY52" fmla="*/ 8535 h 10000"/>
                <a:gd name="connsiteX53" fmla="*/ 5456 w 10000"/>
                <a:gd name="connsiteY53" fmla="*/ 8470 h 10000"/>
                <a:gd name="connsiteX54" fmla="*/ 3954 w 10000"/>
                <a:gd name="connsiteY54" fmla="*/ 8934 h 10000"/>
                <a:gd name="connsiteX0" fmla="*/ 3955 w 10001"/>
                <a:gd name="connsiteY0" fmla="*/ 8934 h 10000"/>
                <a:gd name="connsiteX1" fmla="*/ 3938 w 10001"/>
                <a:gd name="connsiteY1" fmla="*/ 8580 h 10000"/>
                <a:gd name="connsiteX2" fmla="*/ 3407 w 10001"/>
                <a:gd name="connsiteY2" fmla="*/ 8334 h 10000"/>
                <a:gd name="connsiteX3" fmla="*/ 2929 w 10001"/>
                <a:gd name="connsiteY3" fmla="*/ 8871 h 10000"/>
                <a:gd name="connsiteX4" fmla="*/ 2045 w 10001"/>
                <a:gd name="connsiteY4" fmla="*/ 8607 h 10000"/>
                <a:gd name="connsiteX5" fmla="*/ 1245 w 10001"/>
                <a:gd name="connsiteY5" fmla="*/ 7515 h 10000"/>
                <a:gd name="connsiteX6" fmla="*/ 914 w 10001"/>
                <a:gd name="connsiteY6" fmla="*/ 6779 h 10000"/>
                <a:gd name="connsiteX7" fmla="*/ 809 w 10001"/>
                <a:gd name="connsiteY7" fmla="*/ 5531 h 10000"/>
                <a:gd name="connsiteX8" fmla="*/ 465 w 10001"/>
                <a:gd name="connsiteY8" fmla="*/ 5368 h 10000"/>
                <a:gd name="connsiteX9" fmla="*/ 1 w 10001"/>
                <a:gd name="connsiteY9" fmla="*/ 4967 h 10000"/>
                <a:gd name="connsiteX10" fmla="*/ 318 w 10001"/>
                <a:gd name="connsiteY10" fmla="*/ 3650 h 10000"/>
                <a:gd name="connsiteX11" fmla="*/ 1061 w 10001"/>
                <a:gd name="connsiteY11" fmla="*/ 3840 h 10000"/>
                <a:gd name="connsiteX12" fmla="*/ 1321 w 10001"/>
                <a:gd name="connsiteY12" fmla="*/ 3394 h 10000"/>
                <a:gd name="connsiteX13" fmla="*/ 1504 w 10001"/>
                <a:gd name="connsiteY13" fmla="*/ 3166 h 10000"/>
                <a:gd name="connsiteX14" fmla="*/ 1958 w 10001"/>
                <a:gd name="connsiteY14" fmla="*/ 3120 h 10000"/>
                <a:gd name="connsiteX15" fmla="*/ 2564 w 10001"/>
                <a:gd name="connsiteY15" fmla="*/ 3557 h 10000"/>
                <a:gd name="connsiteX16" fmla="*/ 3260 w 10001"/>
                <a:gd name="connsiteY16" fmla="*/ 3503 h 10000"/>
                <a:gd name="connsiteX17" fmla="*/ 3589 w 10001"/>
                <a:gd name="connsiteY17" fmla="*/ 3675 h 10000"/>
                <a:gd name="connsiteX18" fmla="*/ 3849 w 10001"/>
                <a:gd name="connsiteY18" fmla="*/ 3048 h 10000"/>
                <a:gd name="connsiteX19" fmla="*/ 3589 w 10001"/>
                <a:gd name="connsiteY19" fmla="*/ 2256 h 10000"/>
                <a:gd name="connsiteX20" fmla="*/ 4285 w 10001"/>
                <a:gd name="connsiteY20" fmla="*/ 1355 h 10000"/>
                <a:gd name="connsiteX21" fmla="*/ 4566 w 10001"/>
                <a:gd name="connsiteY21" fmla="*/ 1453 h 10000"/>
                <a:gd name="connsiteX22" fmla="*/ 4798 w 10001"/>
                <a:gd name="connsiteY22" fmla="*/ 1128 h 10000"/>
                <a:gd name="connsiteX23" fmla="*/ 5093 w 10001"/>
                <a:gd name="connsiteY23" fmla="*/ 1246 h 10000"/>
                <a:gd name="connsiteX24" fmla="*/ 5422 w 10001"/>
                <a:gd name="connsiteY24" fmla="*/ 682 h 10000"/>
                <a:gd name="connsiteX25" fmla="*/ 5788 w 10001"/>
                <a:gd name="connsiteY25" fmla="*/ 901 h 10000"/>
                <a:gd name="connsiteX26" fmla="*/ 6335 w 10001"/>
                <a:gd name="connsiteY26" fmla="*/ 412 h 10000"/>
                <a:gd name="connsiteX27" fmla="*/ 6960 w 10001"/>
                <a:gd name="connsiteY27" fmla="*/ 147 h 10000"/>
                <a:gd name="connsiteX28" fmla="*/ 7656 w 10001"/>
                <a:gd name="connsiteY28" fmla="*/ 0 h 10000"/>
                <a:gd name="connsiteX29" fmla="*/ 7986 w 10001"/>
                <a:gd name="connsiteY29" fmla="*/ 54 h 10000"/>
                <a:gd name="connsiteX30" fmla="*/ 8021 w 10001"/>
                <a:gd name="connsiteY30" fmla="*/ 846 h 10000"/>
                <a:gd name="connsiteX31" fmla="*/ 8534 w 10001"/>
                <a:gd name="connsiteY31" fmla="*/ 1464 h 10000"/>
                <a:gd name="connsiteX32" fmla="*/ 9158 w 10001"/>
                <a:gd name="connsiteY32" fmla="*/ 2093 h 10000"/>
                <a:gd name="connsiteX33" fmla="*/ 9488 w 10001"/>
                <a:gd name="connsiteY33" fmla="*/ 2884 h 10000"/>
                <a:gd name="connsiteX34" fmla="*/ 9447 w 10001"/>
                <a:gd name="connsiteY34" fmla="*/ 3894 h 10000"/>
                <a:gd name="connsiteX35" fmla="*/ 10001 w 10001"/>
                <a:gd name="connsiteY35" fmla="*/ 4067 h 10000"/>
                <a:gd name="connsiteX36" fmla="*/ 9924 w 10001"/>
                <a:gd name="connsiteY36" fmla="*/ 4804 h 10000"/>
                <a:gd name="connsiteX37" fmla="*/ 9776 w 10001"/>
                <a:gd name="connsiteY37" fmla="*/ 5932 h 10000"/>
                <a:gd name="connsiteX38" fmla="*/ 9559 w 10001"/>
                <a:gd name="connsiteY38" fmla="*/ 6387 h 10000"/>
                <a:gd name="connsiteX39" fmla="*/ 9488 w 10001"/>
                <a:gd name="connsiteY39" fmla="*/ 6551 h 10000"/>
                <a:gd name="connsiteX40" fmla="*/ 9377 w 10001"/>
                <a:gd name="connsiteY40" fmla="*/ 6669 h 10000"/>
                <a:gd name="connsiteX41" fmla="*/ 9011 w 10001"/>
                <a:gd name="connsiteY41" fmla="*/ 7169 h 10000"/>
                <a:gd name="connsiteX42" fmla="*/ 8716 w 10001"/>
                <a:gd name="connsiteY42" fmla="*/ 7624 h 10000"/>
                <a:gd name="connsiteX43" fmla="*/ 8274 w 10001"/>
                <a:gd name="connsiteY43" fmla="*/ 9098 h 10000"/>
                <a:gd name="connsiteX44" fmla="*/ 7986 w 10001"/>
                <a:gd name="connsiteY44" fmla="*/ 9598 h 10000"/>
                <a:gd name="connsiteX45" fmla="*/ 7761 w 10001"/>
                <a:gd name="connsiteY45" fmla="*/ 9717 h 10000"/>
                <a:gd name="connsiteX46" fmla="*/ 7437 w 10001"/>
                <a:gd name="connsiteY46" fmla="*/ 9999 h 10000"/>
                <a:gd name="connsiteX47" fmla="*/ 7108 w 10001"/>
                <a:gd name="connsiteY47" fmla="*/ 9890 h 10000"/>
                <a:gd name="connsiteX48" fmla="*/ 6996 w 10001"/>
                <a:gd name="connsiteY48" fmla="*/ 9208 h 10000"/>
                <a:gd name="connsiteX49" fmla="*/ 6813 w 10001"/>
                <a:gd name="connsiteY49" fmla="*/ 8470 h 10000"/>
                <a:gd name="connsiteX50" fmla="*/ 6447 w 10001"/>
                <a:gd name="connsiteY50" fmla="*/ 8079 h 10000"/>
                <a:gd name="connsiteX51" fmla="*/ 6182 w 10001"/>
                <a:gd name="connsiteY51" fmla="*/ 8361 h 10000"/>
                <a:gd name="connsiteX52" fmla="*/ 5581 w 10001"/>
                <a:gd name="connsiteY52" fmla="*/ 8535 h 10000"/>
                <a:gd name="connsiteX53" fmla="*/ 5457 w 10001"/>
                <a:gd name="connsiteY53" fmla="*/ 8470 h 10000"/>
                <a:gd name="connsiteX54" fmla="*/ 3955 w 10001"/>
                <a:gd name="connsiteY54" fmla="*/ 89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001" h="10000">
                  <a:moveTo>
                    <a:pt x="3955" y="8934"/>
                  </a:moveTo>
                  <a:cubicBezTo>
                    <a:pt x="3896" y="8934"/>
                    <a:pt x="4025" y="8680"/>
                    <a:pt x="3938" y="8580"/>
                  </a:cubicBezTo>
                  <a:cubicBezTo>
                    <a:pt x="3849" y="8479"/>
                    <a:pt x="3572" y="8288"/>
                    <a:pt x="3407" y="8334"/>
                  </a:cubicBezTo>
                  <a:cubicBezTo>
                    <a:pt x="3242" y="8379"/>
                    <a:pt x="3153" y="8825"/>
                    <a:pt x="2929" y="8871"/>
                  </a:cubicBezTo>
                  <a:cubicBezTo>
                    <a:pt x="2529" y="8816"/>
                    <a:pt x="2099" y="8934"/>
                    <a:pt x="2045" y="8607"/>
                  </a:cubicBezTo>
                  <a:cubicBezTo>
                    <a:pt x="2152" y="8098"/>
                    <a:pt x="1609" y="7606"/>
                    <a:pt x="1245" y="7515"/>
                  </a:cubicBezTo>
                  <a:cubicBezTo>
                    <a:pt x="944" y="7269"/>
                    <a:pt x="844" y="7679"/>
                    <a:pt x="914" y="6779"/>
                  </a:cubicBezTo>
                  <a:cubicBezTo>
                    <a:pt x="991" y="5814"/>
                    <a:pt x="1173" y="5914"/>
                    <a:pt x="809" y="5531"/>
                  </a:cubicBezTo>
                  <a:cubicBezTo>
                    <a:pt x="755" y="5422"/>
                    <a:pt x="529" y="5459"/>
                    <a:pt x="465" y="5368"/>
                  </a:cubicBezTo>
                  <a:cubicBezTo>
                    <a:pt x="394" y="5250"/>
                    <a:pt x="26" y="5253"/>
                    <a:pt x="1" y="4967"/>
                  </a:cubicBezTo>
                  <a:cubicBezTo>
                    <a:pt x="-24" y="4681"/>
                    <a:pt x="246" y="3931"/>
                    <a:pt x="318" y="3650"/>
                  </a:cubicBezTo>
                  <a:cubicBezTo>
                    <a:pt x="564" y="3276"/>
                    <a:pt x="661" y="3803"/>
                    <a:pt x="1061" y="3840"/>
                  </a:cubicBezTo>
                  <a:cubicBezTo>
                    <a:pt x="1493" y="4088"/>
                    <a:pt x="1197" y="3503"/>
                    <a:pt x="1321" y="3394"/>
                  </a:cubicBezTo>
                  <a:cubicBezTo>
                    <a:pt x="1516" y="3084"/>
                    <a:pt x="1209" y="3312"/>
                    <a:pt x="1504" y="3166"/>
                  </a:cubicBezTo>
                  <a:cubicBezTo>
                    <a:pt x="1692" y="3120"/>
                    <a:pt x="1822" y="3066"/>
                    <a:pt x="1958" y="3120"/>
                  </a:cubicBezTo>
                  <a:cubicBezTo>
                    <a:pt x="2057" y="3157"/>
                    <a:pt x="2564" y="3557"/>
                    <a:pt x="2564" y="3557"/>
                  </a:cubicBezTo>
                  <a:cubicBezTo>
                    <a:pt x="2806" y="3803"/>
                    <a:pt x="2977" y="3466"/>
                    <a:pt x="3260" y="3503"/>
                  </a:cubicBezTo>
                  <a:cubicBezTo>
                    <a:pt x="3454" y="3694"/>
                    <a:pt x="3336" y="3748"/>
                    <a:pt x="3589" y="3675"/>
                  </a:cubicBezTo>
                  <a:cubicBezTo>
                    <a:pt x="3636" y="3430"/>
                    <a:pt x="3737" y="3448"/>
                    <a:pt x="3849" y="3048"/>
                  </a:cubicBezTo>
                  <a:cubicBezTo>
                    <a:pt x="3849" y="2821"/>
                    <a:pt x="3508" y="2538"/>
                    <a:pt x="3589" y="2256"/>
                  </a:cubicBezTo>
                  <a:cubicBezTo>
                    <a:pt x="3466" y="1692"/>
                    <a:pt x="4091" y="1373"/>
                    <a:pt x="4285" y="1355"/>
                  </a:cubicBezTo>
                  <a:cubicBezTo>
                    <a:pt x="4432" y="1583"/>
                    <a:pt x="4495" y="1489"/>
                    <a:pt x="4566" y="1453"/>
                  </a:cubicBezTo>
                  <a:cubicBezTo>
                    <a:pt x="4602" y="1435"/>
                    <a:pt x="4762" y="1040"/>
                    <a:pt x="4798" y="1128"/>
                  </a:cubicBezTo>
                  <a:cubicBezTo>
                    <a:pt x="4861" y="1283"/>
                    <a:pt x="4686" y="1464"/>
                    <a:pt x="5093" y="1246"/>
                  </a:cubicBezTo>
                  <a:cubicBezTo>
                    <a:pt x="5175" y="1201"/>
                    <a:pt x="5333" y="682"/>
                    <a:pt x="5422" y="682"/>
                  </a:cubicBezTo>
                  <a:cubicBezTo>
                    <a:pt x="5345" y="791"/>
                    <a:pt x="5605" y="919"/>
                    <a:pt x="5788" y="901"/>
                  </a:cubicBezTo>
                  <a:cubicBezTo>
                    <a:pt x="5959" y="846"/>
                    <a:pt x="6242" y="639"/>
                    <a:pt x="6335" y="412"/>
                  </a:cubicBezTo>
                  <a:cubicBezTo>
                    <a:pt x="6736" y="485"/>
                    <a:pt x="6583" y="417"/>
                    <a:pt x="6960" y="147"/>
                  </a:cubicBezTo>
                  <a:cubicBezTo>
                    <a:pt x="7178" y="92"/>
                    <a:pt x="7437" y="109"/>
                    <a:pt x="7656" y="0"/>
                  </a:cubicBezTo>
                  <a:cubicBezTo>
                    <a:pt x="7951" y="127"/>
                    <a:pt x="7656" y="54"/>
                    <a:pt x="7986" y="54"/>
                  </a:cubicBezTo>
                  <a:cubicBezTo>
                    <a:pt x="7986" y="455"/>
                    <a:pt x="8080" y="546"/>
                    <a:pt x="8021" y="846"/>
                  </a:cubicBezTo>
                  <a:cubicBezTo>
                    <a:pt x="8068" y="1547"/>
                    <a:pt x="8121" y="1392"/>
                    <a:pt x="8534" y="1464"/>
                  </a:cubicBezTo>
                  <a:cubicBezTo>
                    <a:pt x="8863" y="1638"/>
                    <a:pt x="8935" y="1464"/>
                    <a:pt x="9158" y="2093"/>
                  </a:cubicBezTo>
                  <a:cubicBezTo>
                    <a:pt x="9317" y="2338"/>
                    <a:pt x="9288" y="2675"/>
                    <a:pt x="9488" y="2884"/>
                  </a:cubicBezTo>
                  <a:cubicBezTo>
                    <a:pt x="9499" y="3166"/>
                    <a:pt x="9412" y="3394"/>
                    <a:pt x="9447" y="3894"/>
                  </a:cubicBezTo>
                  <a:cubicBezTo>
                    <a:pt x="9488" y="4121"/>
                    <a:pt x="9912" y="3913"/>
                    <a:pt x="10001" y="4067"/>
                  </a:cubicBezTo>
                  <a:cubicBezTo>
                    <a:pt x="9889" y="4403"/>
                    <a:pt x="10071" y="4486"/>
                    <a:pt x="9924" y="4804"/>
                  </a:cubicBezTo>
                  <a:cubicBezTo>
                    <a:pt x="9900" y="5350"/>
                    <a:pt x="9948" y="5531"/>
                    <a:pt x="9776" y="5932"/>
                  </a:cubicBezTo>
                  <a:cubicBezTo>
                    <a:pt x="9741" y="6196"/>
                    <a:pt x="9730" y="6287"/>
                    <a:pt x="9559" y="6387"/>
                  </a:cubicBezTo>
                  <a:cubicBezTo>
                    <a:pt x="9536" y="6442"/>
                    <a:pt x="9524" y="6496"/>
                    <a:pt x="9488" y="6551"/>
                  </a:cubicBezTo>
                  <a:cubicBezTo>
                    <a:pt x="9447" y="6605"/>
                    <a:pt x="9400" y="6605"/>
                    <a:pt x="9377" y="6669"/>
                  </a:cubicBezTo>
                  <a:cubicBezTo>
                    <a:pt x="9241" y="6933"/>
                    <a:pt x="9253" y="7042"/>
                    <a:pt x="9011" y="7169"/>
                  </a:cubicBezTo>
                  <a:cubicBezTo>
                    <a:pt x="8976" y="7361"/>
                    <a:pt x="8828" y="7497"/>
                    <a:pt x="8716" y="7624"/>
                  </a:cubicBezTo>
                  <a:cubicBezTo>
                    <a:pt x="8581" y="7924"/>
                    <a:pt x="8398" y="8771"/>
                    <a:pt x="8274" y="9098"/>
                  </a:cubicBezTo>
                  <a:cubicBezTo>
                    <a:pt x="8274" y="9380"/>
                    <a:pt x="8032" y="9544"/>
                    <a:pt x="7986" y="9598"/>
                  </a:cubicBezTo>
                  <a:cubicBezTo>
                    <a:pt x="7920" y="9680"/>
                    <a:pt x="7761" y="9717"/>
                    <a:pt x="7761" y="9717"/>
                  </a:cubicBezTo>
                  <a:cubicBezTo>
                    <a:pt x="7608" y="9963"/>
                    <a:pt x="7703" y="9863"/>
                    <a:pt x="7437" y="9999"/>
                  </a:cubicBezTo>
                  <a:cubicBezTo>
                    <a:pt x="7396" y="10017"/>
                    <a:pt x="7108" y="9890"/>
                    <a:pt x="7108" y="9890"/>
                  </a:cubicBezTo>
                  <a:cubicBezTo>
                    <a:pt x="6813" y="9999"/>
                    <a:pt x="6996" y="9890"/>
                    <a:pt x="6996" y="9208"/>
                  </a:cubicBezTo>
                  <a:cubicBezTo>
                    <a:pt x="6960" y="8925"/>
                    <a:pt x="6996" y="8571"/>
                    <a:pt x="6813" y="8470"/>
                  </a:cubicBezTo>
                  <a:cubicBezTo>
                    <a:pt x="6754" y="8170"/>
                    <a:pt x="6595" y="8306"/>
                    <a:pt x="6447" y="8079"/>
                  </a:cubicBezTo>
                  <a:cubicBezTo>
                    <a:pt x="6265" y="8170"/>
                    <a:pt x="6353" y="8216"/>
                    <a:pt x="6182" y="8361"/>
                  </a:cubicBezTo>
                  <a:cubicBezTo>
                    <a:pt x="5988" y="8716"/>
                    <a:pt x="5953" y="8852"/>
                    <a:pt x="5581" y="8535"/>
                  </a:cubicBezTo>
                  <a:cubicBezTo>
                    <a:pt x="5463" y="8553"/>
                    <a:pt x="5440" y="8524"/>
                    <a:pt x="5457" y="8470"/>
                  </a:cubicBezTo>
                  <a:lnTo>
                    <a:pt x="3955" y="89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892756" y="2247914"/>
              <a:ext cx="649933" cy="396636"/>
            </a:xfrm>
            <a:custGeom>
              <a:avLst/>
              <a:gdLst>
                <a:gd name="T0" fmla="*/ 51 w 582"/>
                <a:gd name="T1" fmla="*/ 254 h 359"/>
                <a:gd name="T2" fmla="*/ 78 w 582"/>
                <a:gd name="T3" fmla="*/ 254 h 359"/>
                <a:gd name="T4" fmla="*/ 93 w 582"/>
                <a:gd name="T5" fmla="*/ 284 h 359"/>
                <a:gd name="T6" fmla="*/ 99 w 582"/>
                <a:gd name="T7" fmla="*/ 275 h 359"/>
                <a:gd name="T8" fmla="*/ 132 w 582"/>
                <a:gd name="T9" fmla="*/ 269 h 359"/>
                <a:gd name="T10" fmla="*/ 177 w 582"/>
                <a:gd name="T11" fmla="*/ 308 h 359"/>
                <a:gd name="T12" fmla="*/ 201 w 582"/>
                <a:gd name="T13" fmla="*/ 284 h 359"/>
                <a:gd name="T14" fmla="*/ 234 w 582"/>
                <a:gd name="T15" fmla="*/ 251 h 359"/>
                <a:gd name="T16" fmla="*/ 237 w 582"/>
                <a:gd name="T17" fmla="*/ 302 h 359"/>
                <a:gd name="T18" fmla="*/ 231 w 582"/>
                <a:gd name="T19" fmla="*/ 359 h 359"/>
                <a:gd name="T20" fmla="*/ 300 w 582"/>
                <a:gd name="T21" fmla="*/ 338 h 359"/>
                <a:gd name="T22" fmla="*/ 318 w 582"/>
                <a:gd name="T23" fmla="*/ 326 h 359"/>
                <a:gd name="T24" fmla="*/ 333 w 582"/>
                <a:gd name="T25" fmla="*/ 311 h 359"/>
                <a:gd name="T26" fmla="*/ 354 w 582"/>
                <a:gd name="T27" fmla="*/ 293 h 359"/>
                <a:gd name="T28" fmla="*/ 402 w 582"/>
                <a:gd name="T29" fmla="*/ 242 h 359"/>
                <a:gd name="T30" fmla="*/ 474 w 582"/>
                <a:gd name="T31" fmla="*/ 251 h 359"/>
                <a:gd name="T32" fmla="*/ 525 w 582"/>
                <a:gd name="T33" fmla="*/ 260 h 359"/>
                <a:gd name="T34" fmla="*/ 558 w 582"/>
                <a:gd name="T35" fmla="*/ 257 h 359"/>
                <a:gd name="T36" fmla="*/ 582 w 582"/>
                <a:gd name="T37" fmla="*/ 194 h 359"/>
                <a:gd name="T38" fmla="*/ 570 w 582"/>
                <a:gd name="T39" fmla="*/ 137 h 359"/>
                <a:gd name="T40" fmla="*/ 561 w 582"/>
                <a:gd name="T41" fmla="*/ 119 h 359"/>
                <a:gd name="T42" fmla="*/ 555 w 582"/>
                <a:gd name="T43" fmla="*/ 101 h 359"/>
                <a:gd name="T44" fmla="*/ 564 w 582"/>
                <a:gd name="T45" fmla="*/ 59 h 359"/>
                <a:gd name="T46" fmla="*/ 561 w 582"/>
                <a:gd name="T47" fmla="*/ 35 h 359"/>
                <a:gd name="T48" fmla="*/ 558 w 582"/>
                <a:gd name="T49" fmla="*/ 23 h 359"/>
                <a:gd name="T50" fmla="*/ 510 w 582"/>
                <a:gd name="T51" fmla="*/ 47 h 359"/>
                <a:gd name="T52" fmla="*/ 435 w 582"/>
                <a:gd name="T53" fmla="*/ 50 h 359"/>
                <a:gd name="T54" fmla="*/ 396 w 582"/>
                <a:gd name="T55" fmla="*/ 26 h 359"/>
                <a:gd name="T56" fmla="*/ 324 w 582"/>
                <a:gd name="T57" fmla="*/ 17 h 359"/>
                <a:gd name="T58" fmla="*/ 297 w 582"/>
                <a:gd name="T59" fmla="*/ 5 h 359"/>
                <a:gd name="T60" fmla="*/ 234 w 582"/>
                <a:gd name="T61" fmla="*/ 20 h 359"/>
                <a:gd name="T62" fmla="*/ 177 w 582"/>
                <a:gd name="T63" fmla="*/ 56 h 359"/>
                <a:gd name="T64" fmla="*/ 171 w 582"/>
                <a:gd name="T65" fmla="*/ 116 h 359"/>
                <a:gd name="T66" fmla="*/ 147 w 582"/>
                <a:gd name="T67" fmla="*/ 164 h 359"/>
                <a:gd name="T68" fmla="*/ 99 w 582"/>
                <a:gd name="T69" fmla="*/ 173 h 359"/>
                <a:gd name="T70" fmla="*/ 75 w 582"/>
                <a:gd name="T71" fmla="*/ 197 h 359"/>
                <a:gd name="T72" fmla="*/ 51 w 582"/>
                <a:gd name="T73" fmla="*/ 167 h 359"/>
                <a:gd name="T74" fmla="*/ 72 w 582"/>
                <a:gd name="T75" fmla="*/ 143 h 359"/>
                <a:gd name="T76" fmla="*/ 96 w 582"/>
                <a:gd name="T77" fmla="*/ 104 h 359"/>
                <a:gd name="T78" fmla="*/ 72 w 582"/>
                <a:gd name="T79" fmla="*/ 59 h 359"/>
                <a:gd name="T80" fmla="*/ 60 w 582"/>
                <a:gd name="T81" fmla="*/ 86 h 359"/>
                <a:gd name="T82" fmla="*/ 15 w 582"/>
                <a:gd name="T83" fmla="*/ 98 h 359"/>
                <a:gd name="T84" fmla="*/ 0 w 582"/>
                <a:gd name="T85" fmla="*/ 158 h 359"/>
                <a:gd name="T86" fmla="*/ 42 w 582"/>
                <a:gd name="T87" fmla="*/ 233 h 359"/>
                <a:gd name="T88" fmla="*/ 51 w 582"/>
                <a:gd name="T89" fmla="*/ 254 h 359"/>
                <a:gd name="connsiteX0" fmla="*/ 876 w 10000"/>
                <a:gd name="connsiteY0" fmla="*/ 6936 h 9861"/>
                <a:gd name="connsiteX1" fmla="*/ 1340 w 10000"/>
                <a:gd name="connsiteY1" fmla="*/ 6936 h 9861"/>
                <a:gd name="connsiteX2" fmla="*/ 1598 w 10000"/>
                <a:gd name="connsiteY2" fmla="*/ 7772 h 9861"/>
                <a:gd name="connsiteX3" fmla="*/ 1701 w 10000"/>
                <a:gd name="connsiteY3" fmla="*/ 7521 h 9861"/>
                <a:gd name="connsiteX4" fmla="*/ 2268 w 10000"/>
                <a:gd name="connsiteY4" fmla="*/ 7354 h 9861"/>
                <a:gd name="connsiteX5" fmla="*/ 3041 w 10000"/>
                <a:gd name="connsiteY5" fmla="*/ 8440 h 9861"/>
                <a:gd name="connsiteX6" fmla="*/ 3454 w 10000"/>
                <a:gd name="connsiteY6" fmla="*/ 7772 h 9861"/>
                <a:gd name="connsiteX7" fmla="*/ 4021 w 10000"/>
                <a:gd name="connsiteY7" fmla="*/ 6853 h 9861"/>
                <a:gd name="connsiteX8" fmla="*/ 4072 w 10000"/>
                <a:gd name="connsiteY8" fmla="*/ 8273 h 9861"/>
                <a:gd name="connsiteX9" fmla="*/ 3969 w 10000"/>
                <a:gd name="connsiteY9" fmla="*/ 9861 h 9861"/>
                <a:gd name="connsiteX10" fmla="*/ 5155 w 10000"/>
                <a:gd name="connsiteY10" fmla="*/ 9276 h 9861"/>
                <a:gd name="connsiteX11" fmla="*/ 5464 w 10000"/>
                <a:gd name="connsiteY11" fmla="*/ 8942 h 9861"/>
                <a:gd name="connsiteX12" fmla="*/ 5722 w 10000"/>
                <a:gd name="connsiteY12" fmla="*/ 8524 h 9861"/>
                <a:gd name="connsiteX13" fmla="*/ 6082 w 10000"/>
                <a:gd name="connsiteY13" fmla="*/ 8023 h 9861"/>
                <a:gd name="connsiteX14" fmla="*/ 6907 w 10000"/>
                <a:gd name="connsiteY14" fmla="*/ 6602 h 9861"/>
                <a:gd name="connsiteX15" fmla="*/ 8144 w 10000"/>
                <a:gd name="connsiteY15" fmla="*/ 6853 h 9861"/>
                <a:gd name="connsiteX16" fmla="*/ 9021 w 10000"/>
                <a:gd name="connsiteY16" fmla="*/ 7103 h 9861"/>
                <a:gd name="connsiteX17" fmla="*/ 9588 w 10000"/>
                <a:gd name="connsiteY17" fmla="*/ 7020 h 9861"/>
                <a:gd name="connsiteX18" fmla="*/ 10000 w 10000"/>
                <a:gd name="connsiteY18" fmla="*/ 5265 h 9861"/>
                <a:gd name="connsiteX19" fmla="*/ 9794 w 10000"/>
                <a:gd name="connsiteY19" fmla="*/ 3677 h 9861"/>
                <a:gd name="connsiteX20" fmla="*/ 9639 w 10000"/>
                <a:gd name="connsiteY20" fmla="*/ 3176 h 9861"/>
                <a:gd name="connsiteX21" fmla="*/ 9536 w 10000"/>
                <a:gd name="connsiteY21" fmla="*/ 2674 h 9861"/>
                <a:gd name="connsiteX22" fmla="*/ 9691 w 10000"/>
                <a:gd name="connsiteY22" fmla="*/ 1504 h 9861"/>
                <a:gd name="connsiteX23" fmla="*/ 9639 w 10000"/>
                <a:gd name="connsiteY23" fmla="*/ 836 h 9861"/>
                <a:gd name="connsiteX24" fmla="*/ 9588 w 10000"/>
                <a:gd name="connsiteY24" fmla="*/ 502 h 9861"/>
                <a:gd name="connsiteX25" fmla="*/ 8763 w 10000"/>
                <a:gd name="connsiteY25" fmla="*/ 1170 h 9861"/>
                <a:gd name="connsiteX26" fmla="*/ 7474 w 10000"/>
                <a:gd name="connsiteY26" fmla="*/ 1254 h 9861"/>
                <a:gd name="connsiteX27" fmla="*/ 6804 w 10000"/>
                <a:gd name="connsiteY27" fmla="*/ 585 h 9861"/>
                <a:gd name="connsiteX28" fmla="*/ 5567 w 10000"/>
                <a:gd name="connsiteY28" fmla="*/ 335 h 9861"/>
                <a:gd name="connsiteX29" fmla="*/ 5103 w 10000"/>
                <a:gd name="connsiteY29" fmla="*/ 0 h 9861"/>
                <a:gd name="connsiteX30" fmla="*/ 4021 w 10000"/>
                <a:gd name="connsiteY30" fmla="*/ 418 h 9861"/>
                <a:gd name="connsiteX31" fmla="*/ 3041 w 10000"/>
                <a:gd name="connsiteY31" fmla="*/ 1421 h 9861"/>
                <a:gd name="connsiteX32" fmla="*/ 2938 w 10000"/>
                <a:gd name="connsiteY32" fmla="*/ 3092 h 9861"/>
                <a:gd name="connsiteX33" fmla="*/ 2526 w 10000"/>
                <a:gd name="connsiteY33" fmla="*/ 4429 h 9861"/>
                <a:gd name="connsiteX34" fmla="*/ 1701 w 10000"/>
                <a:gd name="connsiteY34" fmla="*/ 4680 h 9861"/>
                <a:gd name="connsiteX35" fmla="*/ 1289 w 10000"/>
                <a:gd name="connsiteY35" fmla="*/ 5348 h 9861"/>
                <a:gd name="connsiteX36" fmla="*/ 876 w 10000"/>
                <a:gd name="connsiteY36" fmla="*/ 4513 h 9861"/>
                <a:gd name="connsiteX37" fmla="*/ 1237 w 10000"/>
                <a:gd name="connsiteY37" fmla="*/ 3844 h 9861"/>
                <a:gd name="connsiteX38" fmla="*/ 1649 w 10000"/>
                <a:gd name="connsiteY38" fmla="*/ 2758 h 9861"/>
                <a:gd name="connsiteX39" fmla="*/ 1237 w 10000"/>
                <a:gd name="connsiteY39" fmla="*/ 1504 h 9861"/>
                <a:gd name="connsiteX40" fmla="*/ 1031 w 10000"/>
                <a:gd name="connsiteY40" fmla="*/ 2257 h 9861"/>
                <a:gd name="connsiteX41" fmla="*/ 258 w 10000"/>
                <a:gd name="connsiteY41" fmla="*/ 2591 h 9861"/>
                <a:gd name="connsiteX42" fmla="*/ 0 w 10000"/>
                <a:gd name="connsiteY42" fmla="*/ 4262 h 9861"/>
                <a:gd name="connsiteX43" fmla="*/ 722 w 10000"/>
                <a:gd name="connsiteY43" fmla="*/ 6351 h 9861"/>
                <a:gd name="connsiteX44" fmla="*/ 876 w 10000"/>
                <a:gd name="connsiteY44" fmla="*/ 6936 h 9861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41 w 10000"/>
                <a:gd name="connsiteY5" fmla="*/ 8559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021 w 10000"/>
                <a:gd name="connsiteY16" fmla="*/ 7203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567 w 10000"/>
                <a:gd name="connsiteY28" fmla="*/ 340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021 w 10000"/>
                <a:gd name="connsiteY16" fmla="*/ 7223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41 w 10000"/>
                <a:gd name="connsiteY5" fmla="*/ 8579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06 w 10000"/>
                <a:gd name="connsiteY5" fmla="*/ 8408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54 h 10020"/>
                <a:gd name="connsiteX1" fmla="*/ 1340 w 10000"/>
                <a:gd name="connsiteY1" fmla="*/ 7054 h 10020"/>
                <a:gd name="connsiteX2" fmla="*/ 1598 w 10000"/>
                <a:gd name="connsiteY2" fmla="*/ 7902 h 10020"/>
                <a:gd name="connsiteX3" fmla="*/ 1701 w 10000"/>
                <a:gd name="connsiteY3" fmla="*/ 7647 h 10020"/>
                <a:gd name="connsiteX4" fmla="*/ 2268 w 10000"/>
                <a:gd name="connsiteY4" fmla="*/ 7478 h 10020"/>
                <a:gd name="connsiteX5" fmla="*/ 3006 w 10000"/>
                <a:gd name="connsiteY5" fmla="*/ 8408 h 10020"/>
                <a:gd name="connsiteX6" fmla="*/ 3454 w 10000"/>
                <a:gd name="connsiteY6" fmla="*/ 7902 h 10020"/>
                <a:gd name="connsiteX7" fmla="*/ 4021 w 10000"/>
                <a:gd name="connsiteY7" fmla="*/ 6970 h 10020"/>
                <a:gd name="connsiteX8" fmla="*/ 4072 w 10000"/>
                <a:gd name="connsiteY8" fmla="*/ 8410 h 10020"/>
                <a:gd name="connsiteX9" fmla="*/ 3969 w 10000"/>
                <a:gd name="connsiteY9" fmla="*/ 10020 h 10020"/>
                <a:gd name="connsiteX10" fmla="*/ 5155 w 10000"/>
                <a:gd name="connsiteY10" fmla="*/ 9427 h 10020"/>
                <a:gd name="connsiteX11" fmla="*/ 5464 w 10000"/>
                <a:gd name="connsiteY11" fmla="*/ 9088 h 10020"/>
                <a:gd name="connsiteX12" fmla="*/ 5722 w 10000"/>
                <a:gd name="connsiteY12" fmla="*/ 8664 h 10020"/>
                <a:gd name="connsiteX13" fmla="*/ 6082 w 10000"/>
                <a:gd name="connsiteY13" fmla="*/ 8156 h 10020"/>
                <a:gd name="connsiteX14" fmla="*/ 6907 w 10000"/>
                <a:gd name="connsiteY14" fmla="*/ 6715 h 10020"/>
                <a:gd name="connsiteX15" fmla="*/ 8144 w 10000"/>
                <a:gd name="connsiteY15" fmla="*/ 6970 h 10020"/>
                <a:gd name="connsiteX16" fmla="*/ 9125 w 10000"/>
                <a:gd name="connsiteY16" fmla="*/ 7052 h 10020"/>
                <a:gd name="connsiteX17" fmla="*/ 9588 w 10000"/>
                <a:gd name="connsiteY17" fmla="*/ 7139 h 10020"/>
                <a:gd name="connsiteX18" fmla="*/ 10000 w 10000"/>
                <a:gd name="connsiteY18" fmla="*/ 5359 h 10020"/>
                <a:gd name="connsiteX19" fmla="*/ 9794 w 10000"/>
                <a:gd name="connsiteY19" fmla="*/ 3749 h 10020"/>
                <a:gd name="connsiteX20" fmla="*/ 9639 w 10000"/>
                <a:gd name="connsiteY20" fmla="*/ 3241 h 10020"/>
                <a:gd name="connsiteX21" fmla="*/ 9536 w 10000"/>
                <a:gd name="connsiteY21" fmla="*/ 2732 h 10020"/>
                <a:gd name="connsiteX22" fmla="*/ 9691 w 10000"/>
                <a:gd name="connsiteY22" fmla="*/ 1545 h 10020"/>
                <a:gd name="connsiteX23" fmla="*/ 9639 w 10000"/>
                <a:gd name="connsiteY23" fmla="*/ 868 h 10020"/>
                <a:gd name="connsiteX24" fmla="*/ 9588 w 10000"/>
                <a:gd name="connsiteY24" fmla="*/ 529 h 10020"/>
                <a:gd name="connsiteX25" fmla="*/ 8763 w 10000"/>
                <a:gd name="connsiteY25" fmla="*/ 1206 h 10020"/>
                <a:gd name="connsiteX26" fmla="*/ 7474 w 10000"/>
                <a:gd name="connsiteY26" fmla="*/ 1292 h 10020"/>
                <a:gd name="connsiteX27" fmla="*/ 6804 w 10000"/>
                <a:gd name="connsiteY27" fmla="*/ 613 h 10020"/>
                <a:gd name="connsiteX28" fmla="*/ 5671 w 10000"/>
                <a:gd name="connsiteY28" fmla="*/ 246 h 10020"/>
                <a:gd name="connsiteX29" fmla="*/ 5103 w 10000"/>
                <a:gd name="connsiteY29" fmla="*/ 20 h 10020"/>
                <a:gd name="connsiteX30" fmla="*/ 4021 w 10000"/>
                <a:gd name="connsiteY30" fmla="*/ 444 h 10020"/>
                <a:gd name="connsiteX31" fmla="*/ 3041 w 10000"/>
                <a:gd name="connsiteY31" fmla="*/ 1461 h 10020"/>
                <a:gd name="connsiteX32" fmla="*/ 2938 w 10000"/>
                <a:gd name="connsiteY32" fmla="*/ 3156 h 10020"/>
                <a:gd name="connsiteX33" fmla="*/ 2526 w 10000"/>
                <a:gd name="connsiteY33" fmla="*/ 4511 h 10020"/>
                <a:gd name="connsiteX34" fmla="*/ 1701 w 10000"/>
                <a:gd name="connsiteY34" fmla="*/ 4766 h 10020"/>
                <a:gd name="connsiteX35" fmla="*/ 1289 w 10000"/>
                <a:gd name="connsiteY35" fmla="*/ 5443 h 10020"/>
                <a:gd name="connsiteX36" fmla="*/ 876 w 10000"/>
                <a:gd name="connsiteY36" fmla="*/ 4597 h 10020"/>
                <a:gd name="connsiteX37" fmla="*/ 1237 w 10000"/>
                <a:gd name="connsiteY37" fmla="*/ 3918 h 10020"/>
                <a:gd name="connsiteX38" fmla="*/ 1649 w 10000"/>
                <a:gd name="connsiteY38" fmla="*/ 2817 h 10020"/>
                <a:gd name="connsiteX39" fmla="*/ 1237 w 10000"/>
                <a:gd name="connsiteY39" fmla="*/ 1545 h 10020"/>
                <a:gd name="connsiteX40" fmla="*/ 1031 w 10000"/>
                <a:gd name="connsiteY40" fmla="*/ 2309 h 10020"/>
                <a:gd name="connsiteX41" fmla="*/ 258 w 10000"/>
                <a:gd name="connsiteY41" fmla="*/ 2648 h 10020"/>
                <a:gd name="connsiteX42" fmla="*/ 0 w 10000"/>
                <a:gd name="connsiteY42" fmla="*/ 4342 h 10020"/>
                <a:gd name="connsiteX43" fmla="*/ 722 w 10000"/>
                <a:gd name="connsiteY43" fmla="*/ 6461 h 10020"/>
                <a:gd name="connsiteX44" fmla="*/ 876 w 10000"/>
                <a:gd name="connsiteY44" fmla="*/ 7054 h 1002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76 w 10000"/>
                <a:gd name="connsiteY0" fmla="*/ 7034 h 10000"/>
                <a:gd name="connsiteX1" fmla="*/ 1340 w 10000"/>
                <a:gd name="connsiteY1" fmla="*/ 7034 h 10000"/>
                <a:gd name="connsiteX2" fmla="*/ 1598 w 10000"/>
                <a:gd name="connsiteY2" fmla="*/ 7882 h 10000"/>
                <a:gd name="connsiteX3" fmla="*/ 1701 w 10000"/>
                <a:gd name="connsiteY3" fmla="*/ 7627 h 10000"/>
                <a:gd name="connsiteX4" fmla="*/ 2268 w 10000"/>
                <a:gd name="connsiteY4" fmla="*/ 7458 h 10000"/>
                <a:gd name="connsiteX5" fmla="*/ 3006 w 10000"/>
                <a:gd name="connsiteY5" fmla="*/ 8388 h 10000"/>
                <a:gd name="connsiteX6" fmla="*/ 3454 w 10000"/>
                <a:gd name="connsiteY6" fmla="*/ 7882 h 10000"/>
                <a:gd name="connsiteX7" fmla="*/ 4021 w 10000"/>
                <a:gd name="connsiteY7" fmla="*/ 6950 h 10000"/>
                <a:gd name="connsiteX8" fmla="*/ 4072 w 10000"/>
                <a:gd name="connsiteY8" fmla="*/ 8390 h 10000"/>
                <a:gd name="connsiteX9" fmla="*/ 3969 w 10000"/>
                <a:gd name="connsiteY9" fmla="*/ 10000 h 10000"/>
                <a:gd name="connsiteX10" fmla="*/ 5155 w 10000"/>
                <a:gd name="connsiteY10" fmla="*/ 9407 h 10000"/>
                <a:gd name="connsiteX11" fmla="*/ 5464 w 10000"/>
                <a:gd name="connsiteY11" fmla="*/ 9068 h 10000"/>
                <a:gd name="connsiteX12" fmla="*/ 5722 w 10000"/>
                <a:gd name="connsiteY12" fmla="*/ 8644 h 10000"/>
                <a:gd name="connsiteX13" fmla="*/ 6082 w 10000"/>
                <a:gd name="connsiteY13" fmla="*/ 8136 h 10000"/>
                <a:gd name="connsiteX14" fmla="*/ 6907 w 10000"/>
                <a:gd name="connsiteY14" fmla="*/ 6695 h 10000"/>
                <a:gd name="connsiteX15" fmla="*/ 8144 w 10000"/>
                <a:gd name="connsiteY15" fmla="*/ 6950 h 10000"/>
                <a:gd name="connsiteX16" fmla="*/ 9125 w 10000"/>
                <a:gd name="connsiteY16" fmla="*/ 7032 h 10000"/>
                <a:gd name="connsiteX17" fmla="*/ 9588 w 10000"/>
                <a:gd name="connsiteY17" fmla="*/ 7119 h 10000"/>
                <a:gd name="connsiteX18" fmla="*/ 10000 w 10000"/>
                <a:gd name="connsiteY18" fmla="*/ 5339 h 10000"/>
                <a:gd name="connsiteX19" fmla="*/ 9794 w 10000"/>
                <a:gd name="connsiteY19" fmla="*/ 3729 h 10000"/>
                <a:gd name="connsiteX20" fmla="*/ 9639 w 10000"/>
                <a:gd name="connsiteY20" fmla="*/ 3221 h 10000"/>
                <a:gd name="connsiteX21" fmla="*/ 9536 w 10000"/>
                <a:gd name="connsiteY21" fmla="*/ 2712 h 10000"/>
                <a:gd name="connsiteX22" fmla="*/ 9691 w 10000"/>
                <a:gd name="connsiteY22" fmla="*/ 1525 h 10000"/>
                <a:gd name="connsiteX23" fmla="*/ 9639 w 10000"/>
                <a:gd name="connsiteY23" fmla="*/ 848 h 10000"/>
                <a:gd name="connsiteX24" fmla="*/ 9588 w 10000"/>
                <a:gd name="connsiteY24" fmla="*/ 509 h 10000"/>
                <a:gd name="connsiteX25" fmla="*/ 8763 w 10000"/>
                <a:gd name="connsiteY25" fmla="*/ 1186 h 10000"/>
                <a:gd name="connsiteX26" fmla="*/ 7474 w 10000"/>
                <a:gd name="connsiteY26" fmla="*/ 1272 h 10000"/>
                <a:gd name="connsiteX27" fmla="*/ 6804 w 10000"/>
                <a:gd name="connsiteY27" fmla="*/ 593 h 10000"/>
                <a:gd name="connsiteX28" fmla="*/ 5671 w 10000"/>
                <a:gd name="connsiteY28" fmla="*/ 226 h 10000"/>
                <a:gd name="connsiteX29" fmla="*/ 5103 w 10000"/>
                <a:gd name="connsiteY29" fmla="*/ 0 h 10000"/>
                <a:gd name="connsiteX30" fmla="*/ 4021 w 10000"/>
                <a:gd name="connsiteY30" fmla="*/ 424 h 10000"/>
                <a:gd name="connsiteX31" fmla="*/ 3041 w 10000"/>
                <a:gd name="connsiteY31" fmla="*/ 1441 h 10000"/>
                <a:gd name="connsiteX32" fmla="*/ 2938 w 10000"/>
                <a:gd name="connsiteY32" fmla="*/ 3136 h 10000"/>
                <a:gd name="connsiteX33" fmla="*/ 2526 w 10000"/>
                <a:gd name="connsiteY33" fmla="*/ 4491 h 10000"/>
                <a:gd name="connsiteX34" fmla="*/ 1701 w 10000"/>
                <a:gd name="connsiteY34" fmla="*/ 4746 h 10000"/>
                <a:gd name="connsiteX35" fmla="*/ 1289 w 10000"/>
                <a:gd name="connsiteY35" fmla="*/ 5423 h 10000"/>
                <a:gd name="connsiteX36" fmla="*/ 876 w 10000"/>
                <a:gd name="connsiteY36" fmla="*/ 4577 h 10000"/>
                <a:gd name="connsiteX37" fmla="*/ 1237 w 10000"/>
                <a:gd name="connsiteY37" fmla="*/ 3898 h 10000"/>
                <a:gd name="connsiteX38" fmla="*/ 1649 w 10000"/>
                <a:gd name="connsiteY38" fmla="*/ 2797 h 10000"/>
                <a:gd name="connsiteX39" fmla="*/ 1237 w 10000"/>
                <a:gd name="connsiteY39" fmla="*/ 1525 h 10000"/>
                <a:gd name="connsiteX40" fmla="*/ 1031 w 10000"/>
                <a:gd name="connsiteY40" fmla="*/ 2289 h 10000"/>
                <a:gd name="connsiteX41" fmla="*/ 258 w 10000"/>
                <a:gd name="connsiteY41" fmla="*/ 2628 h 10000"/>
                <a:gd name="connsiteX42" fmla="*/ 0 w 10000"/>
                <a:gd name="connsiteY42" fmla="*/ 4322 h 10000"/>
                <a:gd name="connsiteX43" fmla="*/ 722 w 10000"/>
                <a:gd name="connsiteY43" fmla="*/ 6441 h 10000"/>
                <a:gd name="connsiteX44" fmla="*/ 876 w 10000"/>
                <a:gd name="connsiteY44" fmla="*/ 7034 h 10000"/>
                <a:gd name="connsiteX0" fmla="*/ 841 w 9965"/>
                <a:gd name="connsiteY0" fmla="*/ 7034 h 10000"/>
                <a:gd name="connsiteX1" fmla="*/ 1305 w 9965"/>
                <a:gd name="connsiteY1" fmla="*/ 7034 h 10000"/>
                <a:gd name="connsiteX2" fmla="*/ 1563 w 9965"/>
                <a:gd name="connsiteY2" fmla="*/ 7882 h 10000"/>
                <a:gd name="connsiteX3" fmla="*/ 1666 w 9965"/>
                <a:gd name="connsiteY3" fmla="*/ 7627 h 10000"/>
                <a:gd name="connsiteX4" fmla="*/ 2233 w 9965"/>
                <a:gd name="connsiteY4" fmla="*/ 7458 h 10000"/>
                <a:gd name="connsiteX5" fmla="*/ 2971 w 9965"/>
                <a:gd name="connsiteY5" fmla="*/ 8388 h 10000"/>
                <a:gd name="connsiteX6" fmla="*/ 3419 w 9965"/>
                <a:gd name="connsiteY6" fmla="*/ 7882 h 10000"/>
                <a:gd name="connsiteX7" fmla="*/ 3986 w 9965"/>
                <a:gd name="connsiteY7" fmla="*/ 6950 h 10000"/>
                <a:gd name="connsiteX8" fmla="*/ 4037 w 9965"/>
                <a:gd name="connsiteY8" fmla="*/ 8390 h 10000"/>
                <a:gd name="connsiteX9" fmla="*/ 3934 w 9965"/>
                <a:gd name="connsiteY9" fmla="*/ 10000 h 10000"/>
                <a:gd name="connsiteX10" fmla="*/ 5120 w 9965"/>
                <a:gd name="connsiteY10" fmla="*/ 9407 h 10000"/>
                <a:gd name="connsiteX11" fmla="*/ 5429 w 9965"/>
                <a:gd name="connsiteY11" fmla="*/ 9068 h 10000"/>
                <a:gd name="connsiteX12" fmla="*/ 5687 w 9965"/>
                <a:gd name="connsiteY12" fmla="*/ 8644 h 10000"/>
                <a:gd name="connsiteX13" fmla="*/ 6047 w 9965"/>
                <a:gd name="connsiteY13" fmla="*/ 8136 h 10000"/>
                <a:gd name="connsiteX14" fmla="*/ 6872 w 9965"/>
                <a:gd name="connsiteY14" fmla="*/ 6695 h 10000"/>
                <a:gd name="connsiteX15" fmla="*/ 8109 w 9965"/>
                <a:gd name="connsiteY15" fmla="*/ 6950 h 10000"/>
                <a:gd name="connsiteX16" fmla="*/ 9090 w 9965"/>
                <a:gd name="connsiteY16" fmla="*/ 7032 h 10000"/>
                <a:gd name="connsiteX17" fmla="*/ 9553 w 9965"/>
                <a:gd name="connsiteY17" fmla="*/ 7119 h 10000"/>
                <a:gd name="connsiteX18" fmla="*/ 9965 w 9965"/>
                <a:gd name="connsiteY18" fmla="*/ 5339 h 10000"/>
                <a:gd name="connsiteX19" fmla="*/ 9759 w 9965"/>
                <a:gd name="connsiteY19" fmla="*/ 3729 h 10000"/>
                <a:gd name="connsiteX20" fmla="*/ 9604 w 9965"/>
                <a:gd name="connsiteY20" fmla="*/ 3221 h 10000"/>
                <a:gd name="connsiteX21" fmla="*/ 9501 w 9965"/>
                <a:gd name="connsiteY21" fmla="*/ 2712 h 10000"/>
                <a:gd name="connsiteX22" fmla="*/ 9656 w 9965"/>
                <a:gd name="connsiteY22" fmla="*/ 1525 h 10000"/>
                <a:gd name="connsiteX23" fmla="*/ 9604 w 9965"/>
                <a:gd name="connsiteY23" fmla="*/ 848 h 10000"/>
                <a:gd name="connsiteX24" fmla="*/ 9553 w 9965"/>
                <a:gd name="connsiteY24" fmla="*/ 509 h 10000"/>
                <a:gd name="connsiteX25" fmla="*/ 8728 w 9965"/>
                <a:gd name="connsiteY25" fmla="*/ 1186 h 10000"/>
                <a:gd name="connsiteX26" fmla="*/ 7439 w 9965"/>
                <a:gd name="connsiteY26" fmla="*/ 1272 h 10000"/>
                <a:gd name="connsiteX27" fmla="*/ 6769 w 9965"/>
                <a:gd name="connsiteY27" fmla="*/ 593 h 10000"/>
                <a:gd name="connsiteX28" fmla="*/ 5636 w 9965"/>
                <a:gd name="connsiteY28" fmla="*/ 226 h 10000"/>
                <a:gd name="connsiteX29" fmla="*/ 5068 w 9965"/>
                <a:gd name="connsiteY29" fmla="*/ 0 h 10000"/>
                <a:gd name="connsiteX30" fmla="*/ 3986 w 9965"/>
                <a:gd name="connsiteY30" fmla="*/ 424 h 10000"/>
                <a:gd name="connsiteX31" fmla="*/ 3006 w 9965"/>
                <a:gd name="connsiteY31" fmla="*/ 1441 h 10000"/>
                <a:gd name="connsiteX32" fmla="*/ 2903 w 9965"/>
                <a:gd name="connsiteY32" fmla="*/ 3136 h 10000"/>
                <a:gd name="connsiteX33" fmla="*/ 2491 w 9965"/>
                <a:gd name="connsiteY33" fmla="*/ 4491 h 10000"/>
                <a:gd name="connsiteX34" fmla="*/ 1666 w 9965"/>
                <a:gd name="connsiteY34" fmla="*/ 4746 h 10000"/>
                <a:gd name="connsiteX35" fmla="*/ 1254 w 9965"/>
                <a:gd name="connsiteY35" fmla="*/ 5423 h 10000"/>
                <a:gd name="connsiteX36" fmla="*/ 841 w 9965"/>
                <a:gd name="connsiteY36" fmla="*/ 4577 h 10000"/>
                <a:gd name="connsiteX37" fmla="*/ 1202 w 9965"/>
                <a:gd name="connsiteY37" fmla="*/ 3898 h 10000"/>
                <a:gd name="connsiteX38" fmla="*/ 1614 w 9965"/>
                <a:gd name="connsiteY38" fmla="*/ 2797 h 10000"/>
                <a:gd name="connsiteX39" fmla="*/ 1202 w 9965"/>
                <a:gd name="connsiteY39" fmla="*/ 1525 h 10000"/>
                <a:gd name="connsiteX40" fmla="*/ 996 w 9965"/>
                <a:gd name="connsiteY40" fmla="*/ 2289 h 10000"/>
                <a:gd name="connsiteX41" fmla="*/ 223 w 9965"/>
                <a:gd name="connsiteY41" fmla="*/ 2628 h 10000"/>
                <a:gd name="connsiteX42" fmla="*/ 0 w 9965"/>
                <a:gd name="connsiteY42" fmla="*/ 4265 h 10000"/>
                <a:gd name="connsiteX43" fmla="*/ 687 w 9965"/>
                <a:gd name="connsiteY43" fmla="*/ 6441 h 10000"/>
                <a:gd name="connsiteX44" fmla="*/ 841 w 9965"/>
                <a:gd name="connsiteY44" fmla="*/ 7034 h 10000"/>
                <a:gd name="connsiteX0" fmla="*/ 844 w 10000"/>
                <a:gd name="connsiteY0" fmla="*/ 7034 h 10000"/>
                <a:gd name="connsiteX1" fmla="*/ 1310 w 10000"/>
                <a:gd name="connsiteY1" fmla="*/ 7034 h 10000"/>
                <a:gd name="connsiteX2" fmla="*/ 1568 w 10000"/>
                <a:gd name="connsiteY2" fmla="*/ 7882 h 10000"/>
                <a:gd name="connsiteX3" fmla="*/ 1672 w 10000"/>
                <a:gd name="connsiteY3" fmla="*/ 7627 h 10000"/>
                <a:gd name="connsiteX4" fmla="*/ 2241 w 10000"/>
                <a:gd name="connsiteY4" fmla="*/ 7458 h 10000"/>
                <a:gd name="connsiteX5" fmla="*/ 2981 w 10000"/>
                <a:gd name="connsiteY5" fmla="*/ 8388 h 10000"/>
                <a:gd name="connsiteX6" fmla="*/ 3431 w 10000"/>
                <a:gd name="connsiteY6" fmla="*/ 7882 h 10000"/>
                <a:gd name="connsiteX7" fmla="*/ 4000 w 10000"/>
                <a:gd name="connsiteY7" fmla="*/ 6950 h 10000"/>
                <a:gd name="connsiteX8" fmla="*/ 4051 w 10000"/>
                <a:gd name="connsiteY8" fmla="*/ 8390 h 10000"/>
                <a:gd name="connsiteX9" fmla="*/ 3948 w 10000"/>
                <a:gd name="connsiteY9" fmla="*/ 10000 h 10000"/>
                <a:gd name="connsiteX10" fmla="*/ 5138 w 10000"/>
                <a:gd name="connsiteY10" fmla="*/ 9407 h 10000"/>
                <a:gd name="connsiteX11" fmla="*/ 5448 w 10000"/>
                <a:gd name="connsiteY11" fmla="*/ 9068 h 10000"/>
                <a:gd name="connsiteX12" fmla="*/ 5707 w 10000"/>
                <a:gd name="connsiteY12" fmla="*/ 8644 h 10000"/>
                <a:gd name="connsiteX13" fmla="*/ 6068 w 10000"/>
                <a:gd name="connsiteY13" fmla="*/ 8136 h 10000"/>
                <a:gd name="connsiteX14" fmla="*/ 6896 w 10000"/>
                <a:gd name="connsiteY14" fmla="*/ 6695 h 10000"/>
                <a:gd name="connsiteX15" fmla="*/ 8137 w 10000"/>
                <a:gd name="connsiteY15" fmla="*/ 6950 h 10000"/>
                <a:gd name="connsiteX16" fmla="*/ 9122 w 10000"/>
                <a:gd name="connsiteY16" fmla="*/ 7032 h 10000"/>
                <a:gd name="connsiteX17" fmla="*/ 9587 w 10000"/>
                <a:gd name="connsiteY17" fmla="*/ 7119 h 10000"/>
                <a:gd name="connsiteX18" fmla="*/ 10000 w 10000"/>
                <a:gd name="connsiteY18" fmla="*/ 5339 h 10000"/>
                <a:gd name="connsiteX19" fmla="*/ 9793 w 10000"/>
                <a:gd name="connsiteY19" fmla="*/ 3729 h 10000"/>
                <a:gd name="connsiteX20" fmla="*/ 9638 w 10000"/>
                <a:gd name="connsiteY20" fmla="*/ 3221 h 10000"/>
                <a:gd name="connsiteX21" fmla="*/ 9534 w 10000"/>
                <a:gd name="connsiteY21" fmla="*/ 2712 h 10000"/>
                <a:gd name="connsiteX22" fmla="*/ 9690 w 10000"/>
                <a:gd name="connsiteY22" fmla="*/ 1525 h 10000"/>
                <a:gd name="connsiteX23" fmla="*/ 9638 w 10000"/>
                <a:gd name="connsiteY23" fmla="*/ 848 h 10000"/>
                <a:gd name="connsiteX24" fmla="*/ 9726 w 10000"/>
                <a:gd name="connsiteY24" fmla="*/ 509 h 10000"/>
                <a:gd name="connsiteX25" fmla="*/ 8759 w 10000"/>
                <a:gd name="connsiteY25" fmla="*/ 1186 h 10000"/>
                <a:gd name="connsiteX26" fmla="*/ 7465 w 10000"/>
                <a:gd name="connsiteY26" fmla="*/ 1272 h 10000"/>
                <a:gd name="connsiteX27" fmla="*/ 6793 w 10000"/>
                <a:gd name="connsiteY27" fmla="*/ 593 h 10000"/>
                <a:gd name="connsiteX28" fmla="*/ 5656 w 10000"/>
                <a:gd name="connsiteY28" fmla="*/ 226 h 10000"/>
                <a:gd name="connsiteX29" fmla="*/ 5086 w 10000"/>
                <a:gd name="connsiteY29" fmla="*/ 0 h 10000"/>
                <a:gd name="connsiteX30" fmla="*/ 4000 w 10000"/>
                <a:gd name="connsiteY30" fmla="*/ 424 h 10000"/>
                <a:gd name="connsiteX31" fmla="*/ 3017 w 10000"/>
                <a:gd name="connsiteY31" fmla="*/ 1441 h 10000"/>
                <a:gd name="connsiteX32" fmla="*/ 2913 w 10000"/>
                <a:gd name="connsiteY32" fmla="*/ 3136 h 10000"/>
                <a:gd name="connsiteX33" fmla="*/ 2500 w 10000"/>
                <a:gd name="connsiteY33" fmla="*/ 4491 h 10000"/>
                <a:gd name="connsiteX34" fmla="*/ 1672 w 10000"/>
                <a:gd name="connsiteY34" fmla="*/ 4746 h 10000"/>
                <a:gd name="connsiteX35" fmla="*/ 1258 w 10000"/>
                <a:gd name="connsiteY35" fmla="*/ 5423 h 10000"/>
                <a:gd name="connsiteX36" fmla="*/ 844 w 10000"/>
                <a:gd name="connsiteY36" fmla="*/ 4577 h 10000"/>
                <a:gd name="connsiteX37" fmla="*/ 1206 w 10000"/>
                <a:gd name="connsiteY37" fmla="*/ 3898 h 10000"/>
                <a:gd name="connsiteX38" fmla="*/ 1620 w 10000"/>
                <a:gd name="connsiteY38" fmla="*/ 2797 h 10000"/>
                <a:gd name="connsiteX39" fmla="*/ 1206 w 10000"/>
                <a:gd name="connsiteY39" fmla="*/ 1525 h 10000"/>
                <a:gd name="connsiteX40" fmla="*/ 999 w 10000"/>
                <a:gd name="connsiteY40" fmla="*/ 2289 h 10000"/>
                <a:gd name="connsiteX41" fmla="*/ 224 w 10000"/>
                <a:gd name="connsiteY41" fmla="*/ 2628 h 10000"/>
                <a:gd name="connsiteX42" fmla="*/ 0 w 10000"/>
                <a:gd name="connsiteY42" fmla="*/ 4265 h 10000"/>
                <a:gd name="connsiteX43" fmla="*/ 689 w 10000"/>
                <a:gd name="connsiteY43" fmla="*/ 6441 h 10000"/>
                <a:gd name="connsiteX44" fmla="*/ 844 w 10000"/>
                <a:gd name="connsiteY44" fmla="*/ 7034 h 10000"/>
                <a:gd name="connsiteX0" fmla="*/ 844 w 10000"/>
                <a:gd name="connsiteY0" fmla="*/ 7034 h 10000"/>
                <a:gd name="connsiteX1" fmla="*/ 1310 w 10000"/>
                <a:gd name="connsiteY1" fmla="*/ 7034 h 10000"/>
                <a:gd name="connsiteX2" fmla="*/ 1568 w 10000"/>
                <a:gd name="connsiteY2" fmla="*/ 7882 h 10000"/>
                <a:gd name="connsiteX3" fmla="*/ 1672 w 10000"/>
                <a:gd name="connsiteY3" fmla="*/ 7627 h 10000"/>
                <a:gd name="connsiteX4" fmla="*/ 2241 w 10000"/>
                <a:gd name="connsiteY4" fmla="*/ 7458 h 10000"/>
                <a:gd name="connsiteX5" fmla="*/ 2981 w 10000"/>
                <a:gd name="connsiteY5" fmla="*/ 8388 h 10000"/>
                <a:gd name="connsiteX6" fmla="*/ 3431 w 10000"/>
                <a:gd name="connsiteY6" fmla="*/ 7882 h 10000"/>
                <a:gd name="connsiteX7" fmla="*/ 4000 w 10000"/>
                <a:gd name="connsiteY7" fmla="*/ 6950 h 10000"/>
                <a:gd name="connsiteX8" fmla="*/ 4051 w 10000"/>
                <a:gd name="connsiteY8" fmla="*/ 8390 h 10000"/>
                <a:gd name="connsiteX9" fmla="*/ 3948 w 10000"/>
                <a:gd name="connsiteY9" fmla="*/ 10000 h 10000"/>
                <a:gd name="connsiteX10" fmla="*/ 5138 w 10000"/>
                <a:gd name="connsiteY10" fmla="*/ 9407 h 10000"/>
                <a:gd name="connsiteX11" fmla="*/ 5448 w 10000"/>
                <a:gd name="connsiteY11" fmla="*/ 9068 h 10000"/>
                <a:gd name="connsiteX12" fmla="*/ 5707 w 10000"/>
                <a:gd name="connsiteY12" fmla="*/ 8644 h 10000"/>
                <a:gd name="connsiteX13" fmla="*/ 6068 w 10000"/>
                <a:gd name="connsiteY13" fmla="*/ 8136 h 10000"/>
                <a:gd name="connsiteX14" fmla="*/ 6896 w 10000"/>
                <a:gd name="connsiteY14" fmla="*/ 6695 h 10000"/>
                <a:gd name="connsiteX15" fmla="*/ 8137 w 10000"/>
                <a:gd name="connsiteY15" fmla="*/ 6950 h 10000"/>
                <a:gd name="connsiteX16" fmla="*/ 9122 w 10000"/>
                <a:gd name="connsiteY16" fmla="*/ 7032 h 10000"/>
                <a:gd name="connsiteX17" fmla="*/ 9587 w 10000"/>
                <a:gd name="connsiteY17" fmla="*/ 7119 h 10000"/>
                <a:gd name="connsiteX18" fmla="*/ 10000 w 10000"/>
                <a:gd name="connsiteY18" fmla="*/ 5339 h 10000"/>
                <a:gd name="connsiteX19" fmla="*/ 9793 w 10000"/>
                <a:gd name="connsiteY19" fmla="*/ 3729 h 10000"/>
                <a:gd name="connsiteX20" fmla="*/ 9638 w 10000"/>
                <a:gd name="connsiteY20" fmla="*/ 3221 h 10000"/>
                <a:gd name="connsiteX21" fmla="*/ 9534 w 10000"/>
                <a:gd name="connsiteY21" fmla="*/ 2712 h 10000"/>
                <a:gd name="connsiteX22" fmla="*/ 9690 w 10000"/>
                <a:gd name="connsiteY22" fmla="*/ 1525 h 10000"/>
                <a:gd name="connsiteX23" fmla="*/ 9638 w 10000"/>
                <a:gd name="connsiteY23" fmla="*/ 848 h 10000"/>
                <a:gd name="connsiteX24" fmla="*/ 9726 w 10000"/>
                <a:gd name="connsiteY24" fmla="*/ 509 h 10000"/>
                <a:gd name="connsiteX25" fmla="*/ 8759 w 10000"/>
                <a:gd name="connsiteY25" fmla="*/ 1186 h 10000"/>
                <a:gd name="connsiteX26" fmla="*/ 7465 w 10000"/>
                <a:gd name="connsiteY26" fmla="*/ 1272 h 10000"/>
                <a:gd name="connsiteX27" fmla="*/ 6793 w 10000"/>
                <a:gd name="connsiteY27" fmla="*/ 593 h 10000"/>
                <a:gd name="connsiteX28" fmla="*/ 5656 w 10000"/>
                <a:gd name="connsiteY28" fmla="*/ 226 h 10000"/>
                <a:gd name="connsiteX29" fmla="*/ 5086 w 10000"/>
                <a:gd name="connsiteY29" fmla="*/ 0 h 10000"/>
                <a:gd name="connsiteX30" fmla="*/ 4000 w 10000"/>
                <a:gd name="connsiteY30" fmla="*/ 424 h 10000"/>
                <a:gd name="connsiteX31" fmla="*/ 3017 w 10000"/>
                <a:gd name="connsiteY31" fmla="*/ 1441 h 10000"/>
                <a:gd name="connsiteX32" fmla="*/ 2913 w 10000"/>
                <a:gd name="connsiteY32" fmla="*/ 3136 h 10000"/>
                <a:gd name="connsiteX33" fmla="*/ 2500 w 10000"/>
                <a:gd name="connsiteY33" fmla="*/ 4491 h 10000"/>
                <a:gd name="connsiteX34" fmla="*/ 1672 w 10000"/>
                <a:gd name="connsiteY34" fmla="*/ 4746 h 10000"/>
                <a:gd name="connsiteX35" fmla="*/ 1258 w 10000"/>
                <a:gd name="connsiteY35" fmla="*/ 5423 h 10000"/>
                <a:gd name="connsiteX36" fmla="*/ 844 w 10000"/>
                <a:gd name="connsiteY36" fmla="*/ 4577 h 10000"/>
                <a:gd name="connsiteX37" fmla="*/ 1206 w 10000"/>
                <a:gd name="connsiteY37" fmla="*/ 3898 h 10000"/>
                <a:gd name="connsiteX38" fmla="*/ 1620 w 10000"/>
                <a:gd name="connsiteY38" fmla="*/ 2797 h 10000"/>
                <a:gd name="connsiteX39" fmla="*/ 1206 w 10000"/>
                <a:gd name="connsiteY39" fmla="*/ 1525 h 10000"/>
                <a:gd name="connsiteX40" fmla="*/ 999 w 10000"/>
                <a:gd name="connsiteY40" fmla="*/ 2289 h 10000"/>
                <a:gd name="connsiteX41" fmla="*/ 224 w 10000"/>
                <a:gd name="connsiteY41" fmla="*/ 2628 h 10000"/>
                <a:gd name="connsiteX42" fmla="*/ 0 w 10000"/>
                <a:gd name="connsiteY42" fmla="*/ 4265 h 10000"/>
                <a:gd name="connsiteX43" fmla="*/ 689 w 10000"/>
                <a:gd name="connsiteY43" fmla="*/ 6441 h 10000"/>
                <a:gd name="connsiteX44" fmla="*/ 844 w 10000"/>
                <a:gd name="connsiteY44" fmla="*/ 7034 h 10000"/>
                <a:gd name="connsiteX0" fmla="*/ 844 w 10000"/>
                <a:gd name="connsiteY0" fmla="*/ 7034 h 10000"/>
                <a:gd name="connsiteX1" fmla="*/ 1310 w 10000"/>
                <a:gd name="connsiteY1" fmla="*/ 7034 h 10000"/>
                <a:gd name="connsiteX2" fmla="*/ 1568 w 10000"/>
                <a:gd name="connsiteY2" fmla="*/ 7882 h 10000"/>
                <a:gd name="connsiteX3" fmla="*/ 1672 w 10000"/>
                <a:gd name="connsiteY3" fmla="*/ 7627 h 10000"/>
                <a:gd name="connsiteX4" fmla="*/ 2241 w 10000"/>
                <a:gd name="connsiteY4" fmla="*/ 7458 h 10000"/>
                <a:gd name="connsiteX5" fmla="*/ 2981 w 10000"/>
                <a:gd name="connsiteY5" fmla="*/ 8388 h 10000"/>
                <a:gd name="connsiteX6" fmla="*/ 3431 w 10000"/>
                <a:gd name="connsiteY6" fmla="*/ 7882 h 10000"/>
                <a:gd name="connsiteX7" fmla="*/ 4000 w 10000"/>
                <a:gd name="connsiteY7" fmla="*/ 6950 h 10000"/>
                <a:gd name="connsiteX8" fmla="*/ 4051 w 10000"/>
                <a:gd name="connsiteY8" fmla="*/ 8390 h 10000"/>
                <a:gd name="connsiteX9" fmla="*/ 3948 w 10000"/>
                <a:gd name="connsiteY9" fmla="*/ 10000 h 10000"/>
                <a:gd name="connsiteX10" fmla="*/ 5138 w 10000"/>
                <a:gd name="connsiteY10" fmla="*/ 9407 h 10000"/>
                <a:gd name="connsiteX11" fmla="*/ 5448 w 10000"/>
                <a:gd name="connsiteY11" fmla="*/ 9068 h 10000"/>
                <a:gd name="connsiteX12" fmla="*/ 5707 w 10000"/>
                <a:gd name="connsiteY12" fmla="*/ 8644 h 10000"/>
                <a:gd name="connsiteX13" fmla="*/ 6068 w 10000"/>
                <a:gd name="connsiteY13" fmla="*/ 8136 h 10000"/>
                <a:gd name="connsiteX14" fmla="*/ 6896 w 10000"/>
                <a:gd name="connsiteY14" fmla="*/ 6695 h 10000"/>
                <a:gd name="connsiteX15" fmla="*/ 8137 w 10000"/>
                <a:gd name="connsiteY15" fmla="*/ 6950 h 10000"/>
                <a:gd name="connsiteX16" fmla="*/ 9122 w 10000"/>
                <a:gd name="connsiteY16" fmla="*/ 7032 h 10000"/>
                <a:gd name="connsiteX17" fmla="*/ 9587 w 10000"/>
                <a:gd name="connsiteY17" fmla="*/ 7119 h 10000"/>
                <a:gd name="connsiteX18" fmla="*/ 10000 w 10000"/>
                <a:gd name="connsiteY18" fmla="*/ 5339 h 10000"/>
                <a:gd name="connsiteX19" fmla="*/ 9793 w 10000"/>
                <a:gd name="connsiteY19" fmla="*/ 3729 h 10000"/>
                <a:gd name="connsiteX20" fmla="*/ 9638 w 10000"/>
                <a:gd name="connsiteY20" fmla="*/ 3221 h 10000"/>
                <a:gd name="connsiteX21" fmla="*/ 9534 w 10000"/>
                <a:gd name="connsiteY21" fmla="*/ 2712 h 10000"/>
                <a:gd name="connsiteX22" fmla="*/ 9690 w 10000"/>
                <a:gd name="connsiteY22" fmla="*/ 1525 h 10000"/>
                <a:gd name="connsiteX23" fmla="*/ 9638 w 10000"/>
                <a:gd name="connsiteY23" fmla="*/ 848 h 10000"/>
                <a:gd name="connsiteX24" fmla="*/ 9726 w 10000"/>
                <a:gd name="connsiteY24" fmla="*/ 509 h 10000"/>
                <a:gd name="connsiteX25" fmla="*/ 8759 w 10000"/>
                <a:gd name="connsiteY25" fmla="*/ 1186 h 10000"/>
                <a:gd name="connsiteX26" fmla="*/ 7465 w 10000"/>
                <a:gd name="connsiteY26" fmla="*/ 1272 h 10000"/>
                <a:gd name="connsiteX27" fmla="*/ 6793 w 10000"/>
                <a:gd name="connsiteY27" fmla="*/ 593 h 10000"/>
                <a:gd name="connsiteX28" fmla="*/ 5656 w 10000"/>
                <a:gd name="connsiteY28" fmla="*/ 226 h 10000"/>
                <a:gd name="connsiteX29" fmla="*/ 5086 w 10000"/>
                <a:gd name="connsiteY29" fmla="*/ 0 h 10000"/>
                <a:gd name="connsiteX30" fmla="*/ 4000 w 10000"/>
                <a:gd name="connsiteY30" fmla="*/ 424 h 10000"/>
                <a:gd name="connsiteX31" fmla="*/ 3017 w 10000"/>
                <a:gd name="connsiteY31" fmla="*/ 1441 h 10000"/>
                <a:gd name="connsiteX32" fmla="*/ 2913 w 10000"/>
                <a:gd name="connsiteY32" fmla="*/ 3136 h 10000"/>
                <a:gd name="connsiteX33" fmla="*/ 2500 w 10000"/>
                <a:gd name="connsiteY33" fmla="*/ 4491 h 10000"/>
                <a:gd name="connsiteX34" fmla="*/ 1672 w 10000"/>
                <a:gd name="connsiteY34" fmla="*/ 4746 h 10000"/>
                <a:gd name="connsiteX35" fmla="*/ 1258 w 10000"/>
                <a:gd name="connsiteY35" fmla="*/ 5423 h 10000"/>
                <a:gd name="connsiteX36" fmla="*/ 844 w 10000"/>
                <a:gd name="connsiteY36" fmla="*/ 4577 h 10000"/>
                <a:gd name="connsiteX37" fmla="*/ 1206 w 10000"/>
                <a:gd name="connsiteY37" fmla="*/ 3898 h 10000"/>
                <a:gd name="connsiteX38" fmla="*/ 1620 w 10000"/>
                <a:gd name="connsiteY38" fmla="*/ 2797 h 10000"/>
                <a:gd name="connsiteX39" fmla="*/ 1206 w 10000"/>
                <a:gd name="connsiteY39" fmla="*/ 1525 h 10000"/>
                <a:gd name="connsiteX40" fmla="*/ 999 w 10000"/>
                <a:gd name="connsiteY40" fmla="*/ 2289 h 10000"/>
                <a:gd name="connsiteX41" fmla="*/ 224 w 10000"/>
                <a:gd name="connsiteY41" fmla="*/ 2628 h 10000"/>
                <a:gd name="connsiteX42" fmla="*/ 0 w 10000"/>
                <a:gd name="connsiteY42" fmla="*/ 4265 h 10000"/>
                <a:gd name="connsiteX43" fmla="*/ 689 w 10000"/>
                <a:gd name="connsiteY43" fmla="*/ 6441 h 10000"/>
                <a:gd name="connsiteX44" fmla="*/ 844 w 10000"/>
                <a:gd name="connsiteY44" fmla="*/ 703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000" h="10000">
                  <a:moveTo>
                    <a:pt x="844" y="7034"/>
                  </a:moveTo>
                  <a:cubicBezTo>
                    <a:pt x="1017" y="7853"/>
                    <a:pt x="741" y="6950"/>
                    <a:pt x="1310" y="7034"/>
                  </a:cubicBezTo>
                  <a:cubicBezTo>
                    <a:pt x="1345" y="7260"/>
                    <a:pt x="1551" y="7882"/>
                    <a:pt x="1568" y="7882"/>
                  </a:cubicBezTo>
                  <a:cubicBezTo>
                    <a:pt x="1638" y="7882"/>
                    <a:pt x="1620" y="7684"/>
                    <a:pt x="1672" y="7627"/>
                  </a:cubicBezTo>
                  <a:cubicBezTo>
                    <a:pt x="1758" y="7543"/>
                    <a:pt x="2022" y="7331"/>
                    <a:pt x="2241" y="7458"/>
                  </a:cubicBezTo>
                  <a:cubicBezTo>
                    <a:pt x="2460" y="7585"/>
                    <a:pt x="2516" y="8388"/>
                    <a:pt x="2981" y="8388"/>
                  </a:cubicBezTo>
                  <a:cubicBezTo>
                    <a:pt x="3171" y="8275"/>
                    <a:pt x="3258" y="8079"/>
                    <a:pt x="3431" y="7882"/>
                  </a:cubicBezTo>
                  <a:cubicBezTo>
                    <a:pt x="3552" y="7431"/>
                    <a:pt x="3586" y="7203"/>
                    <a:pt x="4000" y="6950"/>
                  </a:cubicBezTo>
                  <a:cubicBezTo>
                    <a:pt x="4466" y="7203"/>
                    <a:pt x="3948" y="8051"/>
                    <a:pt x="4051" y="8390"/>
                  </a:cubicBezTo>
                  <a:cubicBezTo>
                    <a:pt x="3172" y="9068"/>
                    <a:pt x="4000" y="9068"/>
                    <a:pt x="3948" y="10000"/>
                  </a:cubicBezTo>
                  <a:cubicBezTo>
                    <a:pt x="4344" y="9774"/>
                    <a:pt x="4706" y="9519"/>
                    <a:pt x="5138" y="9407"/>
                  </a:cubicBezTo>
                  <a:cubicBezTo>
                    <a:pt x="5241" y="9294"/>
                    <a:pt x="5414" y="9266"/>
                    <a:pt x="5448" y="9068"/>
                  </a:cubicBezTo>
                  <a:cubicBezTo>
                    <a:pt x="5465" y="8954"/>
                    <a:pt x="5655" y="8729"/>
                    <a:pt x="5707" y="8644"/>
                  </a:cubicBezTo>
                  <a:cubicBezTo>
                    <a:pt x="5793" y="8190"/>
                    <a:pt x="5826" y="7738"/>
                    <a:pt x="6068" y="8136"/>
                  </a:cubicBezTo>
                  <a:cubicBezTo>
                    <a:pt x="6431" y="7630"/>
                    <a:pt x="6431" y="7627"/>
                    <a:pt x="6896" y="6695"/>
                  </a:cubicBezTo>
                  <a:cubicBezTo>
                    <a:pt x="7155" y="6356"/>
                    <a:pt x="6965" y="6836"/>
                    <a:pt x="8137" y="6950"/>
                  </a:cubicBezTo>
                  <a:cubicBezTo>
                    <a:pt x="8500" y="7091"/>
                    <a:pt x="8760" y="6948"/>
                    <a:pt x="9122" y="7032"/>
                  </a:cubicBezTo>
                  <a:cubicBezTo>
                    <a:pt x="9225" y="6863"/>
                    <a:pt x="9500" y="7091"/>
                    <a:pt x="9587" y="7119"/>
                  </a:cubicBezTo>
                  <a:cubicBezTo>
                    <a:pt x="9741" y="6017"/>
                    <a:pt x="9379" y="6356"/>
                    <a:pt x="10000" y="5339"/>
                  </a:cubicBezTo>
                  <a:cubicBezTo>
                    <a:pt x="10000" y="4915"/>
                    <a:pt x="9880" y="4294"/>
                    <a:pt x="9793" y="3729"/>
                  </a:cubicBezTo>
                  <a:cubicBezTo>
                    <a:pt x="9758" y="3531"/>
                    <a:pt x="9673" y="3419"/>
                    <a:pt x="9638" y="3221"/>
                  </a:cubicBezTo>
                  <a:cubicBezTo>
                    <a:pt x="9621" y="3051"/>
                    <a:pt x="9534" y="2712"/>
                    <a:pt x="9534" y="2712"/>
                  </a:cubicBezTo>
                  <a:cubicBezTo>
                    <a:pt x="9587" y="2316"/>
                    <a:pt x="9743" y="2035"/>
                    <a:pt x="9690" y="1525"/>
                  </a:cubicBezTo>
                  <a:cubicBezTo>
                    <a:pt x="9673" y="1300"/>
                    <a:pt x="9655" y="1074"/>
                    <a:pt x="9638" y="848"/>
                  </a:cubicBezTo>
                  <a:cubicBezTo>
                    <a:pt x="9621" y="735"/>
                    <a:pt x="9794" y="537"/>
                    <a:pt x="9726" y="509"/>
                  </a:cubicBezTo>
                  <a:cubicBezTo>
                    <a:pt x="9536" y="424"/>
                    <a:pt x="8948" y="1102"/>
                    <a:pt x="8759" y="1186"/>
                  </a:cubicBezTo>
                  <a:cubicBezTo>
                    <a:pt x="8345" y="1639"/>
                    <a:pt x="8017" y="1327"/>
                    <a:pt x="7465" y="1272"/>
                  </a:cubicBezTo>
                  <a:cubicBezTo>
                    <a:pt x="7103" y="1017"/>
                    <a:pt x="7258" y="848"/>
                    <a:pt x="6793" y="593"/>
                  </a:cubicBezTo>
                  <a:cubicBezTo>
                    <a:pt x="6103" y="848"/>
                    <a:pt x="6380" y="395"/>
                    <a:pt x="5656" y="226"/>
                  </a:cubicBezTo>
                  <a:cubicBezTo>
                    <a:pt x="5551" y="144"/>
                    <a:pt x="5362" y="142"/>
                    <a:pt x="5086" y="0"/>
                  </a:cubicBezTo>
                  <a:cubicBezTo>
                    <a:pt x="4551" y="85"/>
                    <a:pt x="4361" y="169"/>
                    <a:pt x="4000" y="424"/>
                  </a:cubicBezTo>
                  <a:cubicBezTo>
                    <a:pt x="3534" y="1186"/>
                    <a:pt x="3844" y="848"/>
                    <a:pt x="3017" y="1441"/>
                  </a:cubicBezTo>
                  <a:cubicBezTo>
                    <a:pt x="2982" y="2006"/>
                    <a:pt x="2965" y="2458"/>
                    <a:pt x="2913" y="3136"/>
                  </a:cubicBezTo>
                  <a:cubicBezTo>
                    <a:pt x="2982" y="3925"/>
                    <a:pt x="3069" y="3923"/>
                    <a:pt x="2500" y="4491"/>
                  </a:cubicBezTo>
                  <a:cubicBezTo>
                    <a:pt x="2207" y="4322"/>
                    <a:pt x="1982" y="4661"/>
                    <a:pt x="1672" y="4746"/>
                  </a:cubicBezTo>
                  <a:cubicBezTo>
                    <a:pt x="1603" y="5254"/>
                    <a:pt x="1534" y="5282"/>
                    <a:pt x="1258" y="5423"/>
                  </a:cubicBezTo>
                  <a:cubicBezTo>
                    <a:pt x="1275" y="5141"/>
                    <a:pt x="793" y="4831"/>
                    <a:pt x="844" y="4577"/>
                  </a:cubicBezTo>
                  <a:cubicBezTo>
                    <a:pt x="861" y="4491"/>
                    <a:pt x="1172" y="3983"/>
                    <a:pt x="1206" y="3898"/>
                  </a:cubicBezTo>
                  <a:cubicBezTo>
                    <a:pt x="1223" y="3870"/>
                    <a:pt x="1603" y="2909"/>
                    <a:pt x="1620" y="2797"/>
                  </a:cubicBezTo>
                  <a:cubicBezTo>
                    <a:pt x="1775" y="1780"/>
                    <a:pt x="1758" y="1384"/>
                    <a:pt x="1206" y="1525"/>
                  </a:cubicBezTo>
                  <a:cubicBezTo>
                    <a:pt x="1086" y="2118"/>
                    <a:pt x="1172" y="1893"/>
                    <a:pt x="999" y="2289"/>
                  </a:cubicBezTo>
                  <a:cubicBezTo>
                    <a:pt x="774" y="2969"/>
                    <a:pt x="324" y="2370"/>
                    <a:pt x="224" y="2628"/>
                  </a:cubicBezTo>
                  <a:cubicBezTo>
                    <a:pt x="240" y="3134"/>
                    <a:pt x="776" y="3417"/>
                    <a:pt x="0" y="4265"/>
                  </a:cubicBezTo>
                  <a:cubicBezTo>
                    <a:pt x="69" y="4887"/>
                    <a:pt x="586" y="6102"/>
                    <a:pt x="689" y="6441"/>
                  </a:cubicBezTo>
                  <a:cubicBezTo>
                    <a:pt x="706" y="6441"/>
                    <a:pt x="861" y="7062"/>
                    <a:pt x="844" y="703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250535" y="1426851"/>
              <a:ext cx="717274" cy="1196402"/>
            </a:xfrm>
            <a:custGeom>
              <a:avLst/>
              <a:gdLst>
                <a:gd name="T0" fmla="*/ 627 w 648"/>
                <a:gd name="T1" fmla="*/ 827 h 1082"/>
                <a:gd name="T2" fmla="*/ 597 w 648"/>
                <a:gd name="T3" fmla="*/ 821 h 1082"/>
                <a:gd name="T4" fmla="*/ 597 w 648"/>
                <a:gd name="T5" fmla="*/ 848 h 1082"/>
                <a:gd name="T6" fmla="*/ 603 w 648"/>
                <a:gd name="T7" fmla="*/ 869 h 1082"/>
                <a:gd name="T8" fmla="*/ 585 w 648"/>
                <a:gd name="T9" fmla="*/ 893 h 1082"/>
                <a:gd name="T10" fmla="*/ 606 w 648"/>
                <a:gd name="T11" fmla="*/ 944 h 1082"/>
                <a:gd name="T12" fmla="*/ 612 w 648"/>
                <a:gd name="T13" fmla="*/ 962 h 1082"/>
                <a:gd name="T14" fmla="*/ 579 w 648"/>
                <a:gd name="T15" fmla="*/ 977 h 1082"/>
                <a:gd name="T16" fmla="*/ 534 w 648"/>
                <a:gd name="T17" fmla="*/ 980 h 1082"/>
                <a:gd name="T18" fmla="*/ 498 w 648"/>
                <a:gd name="T19" fmla="*/ 974 h 1082"/>
                <a:gd name="T20" fmla="*/ 480 w 648"/>
                <a:gd name="T21" fmla="*/ 1010 h 1082"/>
                <a:gd name="T22" fmla="*/ 429 w 648"/>
                <a:gd name="T23" fmla="*/ 1046 h 1082"/>
                <a:gd name="T24" fmla="*/ 387 w 648"/>
                <a:gd name="T25" fmla="*/ 1061 h 1082"/>
                <a:gd name="T26" fmla="*/ 369 w 648"/>
                <a:gd name="T27" fmla="*/ 1040 h 1082"/>
                <a:gd name="T28" fmla="*/ 276 w 648"/>
                <a:gd name="T29" fmla="*/ 1046 h 1082"/>
                <a:gd name="T30" fmla="*/ 243 w 648"/>
                <a:gd name="T31" fmla="*/ 1070 h 1082"/>
                <a:gd name="T32" fmla="*/ 135 w 648"/>
                <a:gd name="T33" fmla="*/ 1064 h 1082"/>
                <a:gd name="T34" fmla="*/ 45 w 648"/>
                <a:gd name="T35" fmla="*/ 1031 h 1082"/>
                <a:gd name="T36" fmla="*/ 39 w 648"/>
                <a:gd name="T37" fmla="*/ 965 h 1082"/>
                <a:gd name="T38" fmla="*/ 9 w 648"/>
                <a:gd name="T39" fmla="*/ 857 h 1082"/>
                <a:gd name="T40" fmla="*/ 66 w 648"/>
                <a:gd name="T41" fmla="*/ 857 h 1082"/>
                <a:gd name="T42" fmla="*/ 90 w 648"/>
                <a:gd name="T43" fmla="*/ 818 h 1082"/>
                <a:gd name="T44" fmla="*/ 99 w 648"/>
                <a:gd name="T45" fmla="*/ 794 h 1082"/>
                <a:gd name="T46" fmla="*/ 60 w 648"/>
                <a:gd name="T47" fmla="*/ 800 h 1082"/>
                <a:gd name="T48" fmla="*/ 69 w 648"/>
                <a:gd name="T49" fmla="*/ 737 h 1082"/>
                <a:gd name="T50" fmla="*/ 87 w 648"/>
                <a:gd name="T51" fmla="*/ 644 h 1082"/>
                <a:gd name="T52" fmla="*/ 102 w 648"/>
                <a:gd name="T53" fmla="*/ 533 h 1082"/>
                <a:gd name="T54" fmla="*/ 42 w 648"/>
                <a:gd name="T55" fmla="*/ 512 h 1082"/>
                <a:gd name="T56" fmla="*/ 63 w 648"/>
                <a:gd name="T57" fmla="*/ 446 h 1082"/>
                <a:gd name="T58" fmla="*/ 111 w 648"/>
                <a:gd name="T59" fmla="*/ 434 h 1082"/>
                <a:gd name="T60" fmla="*/ 168 w 648"/>
                <a:gd name="T61" fmla="*/ 323 h 1082"/>
                <a:gd name="T62" fmla="*/ 219 w 648"/>
                <a:gd name="T63" fmla="*/ 239 h 1082"/>
                <a:gd name="T64" fmla="*/ 288 w 648"/>
                <a:gd name="T65" fmla="*/ 218 h 1082"/>
                <a:gd name="T66" fmla="*/ 303 w 648"/>
                <a:gd name="T67" fmla="*/ 167 h 1082"/>
                <a:gd name="T68" fmla="*/ 393 w 648"/>
                <a:gd name="T69" fmla="*/ 140 h 1082"/>
                <a:gd name="T70" fmla="*/ 402 w 648"/>
                <a:gd name="T71" fmla="*/ 107 h 1082"/>
                <a:gd name="T72" fmla="*/ 402 w 648"/>
                <a:gd name="T73" fmla="*/ 47 h 1082"/>
                <a:gd name="T74" fmla="*/ 543 w 648"/>
                <a:gd name="T75" fmla="*/ 11 h 1082"/>
                <a:gd name="T76" fmla="*/ 564 w 648"/>
                <a:gd name="T77" fmla="*/ 5 h 1082"/>
                <a:gd name="T78" fmla="*/ 561 w 648"/>
                <a:gd name="T79" fmla="*/ 29 h 1082"/>
                <a:gd name="T80" fmla="*/ 528 w 648"/>
                <a:gd name="T81" fmla="*/ 56 h 1082"/>
                <a:gd name="T82" fmla="*/ 528 w 648"/>
                <a:gd name="T83" fmla="*/ 101 h 1082"/>
                <a:gd name="T84" fmla="*/ 516 w 648"/>
                <a:gd name="T85" fmla="*/ 155 h 1082"/>
                <a:gd name="T86" fmla="*/ 621 w 648"/>
                <a:gd name="T87" fmla="*/ 182 h 1082"/>
                <a:gd name="T88" fmla="*/ 588 w 648"/>
                <a:gd name="T89" fmla="*/ 245 h 1082"/>
                <a:gd name="T90" fmla="*/ 555 w 648"/>
                <a:gd name="T91" fmla="*/ 257 h 1082"/>
                <a:gd name="T92" fmla="*/ 552 w 648"/>
                <a:gd name="T93" fmla="*/ 296 h 1082"/>
                <a:gd name="T94" fmla="*/ 537 w 648"/>
                <a:gd name="T95" fmla="*/ 395 h 1082"/>
                <a:gd name="T96" fmla="*/ 513 w 648"/>
                <a:gd name="T97" fmla="*/ 491 h 1082"/>
                <a:gd name="T98" fmla="*/ 492 w 648"/>
                <a:gd name="T99" fmla="*/ 539 h 1082"/>
                <a:gd name="T100" fmla="*/ 474 w 648"/>
                <a:gd name="T101" fmla="*/ 563 h 1082"/>
                <a:gd name="T102" fmla="*/ 471 w 648"/>
                <a:gd name="T103" fmla="*/ 620 h 1082"/>
                <a:gd name="T104" fmla="*/ 516 w 648"/>
                <a:gd name="T105" fmla="*/ 623 h 1082"/>
                <a:gd name="T106" fmla="*/ 540 w 648"/>
                <a:gd name="T107" fmla="*/ 635 h 1082"/>
                <a:gd name="T108" fmla="*/ 579 w 648"/>
                <a:gd name="T109" fmla="*/ 656 h 1082"/>
                <a:gd name="T110" fmla="*/ 624 w 648"/>
                <a:gd name="T111" fmla="*/ 692 h 1082"/>
                <a:gd name="T112" fmla="*/ 642 w 648"/>
                <a:gd name="T113" fmla="*/ 740 h 1082"/>
                <a:gd name="T114" fmla="*/ 648 w 648"/>
                <a:gd name="T115" fmla="*/ 797 h 1082"/>
                <a:gd name="T116" fmla="*/ 627 w 648"/>
                <a:gd name="T117" fmla="*/ 827 h 1082"/>
                <a:gd name="connsiteX0" fmla="*/ 9559 w 9883"/>
                <a:gd name="connsiteY0" fmla="*/ 7609 h 9875"/>
                <a:gd name="connsiteX1" fmla="*/ 9096 w 9883"/>
                <a:gd name="connsiteY1" fmla="*/ 7554 h 9875"/>
                <a:gd name="connsiteX2" fmla="*/ 9096 w 9883"/>
                <a:gd name="connsiteY2" fmla="*/ 7803 h 9875"/>
                <a:gd name="connsiteX3" fmla="*/ 9189 w 9883"/>
                <a:gd name="connsiteY3" fmla="*/ 7997 h 9875"/>
                <a:gd name="connsiteX4" fmla="*/ 8911 w 9883"/>
                <a:gd name="connsiteY4" fmla="*/ 8219 h 9875"/>
                <a:gd name="connsiteX5" fmla="*/ 9235 w 9883"/>
                <a:gd name="connsiteY5" fmla="*/ 8691 h 9875"/>
                <a:gd name="connsiteX6" fmla="*/ 9327 w 9883"/>
                <a:gd name="connsiteY6" fmla="*/ 8857 h 9875"/>
                <a:gd name="connsiteX7" fmla="*/ 8818 w 9883"/>
                <a:gd name="connsiteY7" fmla="*/ 8996 h 9875"/>
                <a:gd name="connsiteX8" fmla="*/ 8124 w 9883"/>
                <a:gd name="connsiteY8" fmla="*/ 9023 h 9875"/>
                <a:gd name="connsiteX9" fmla="*/ 7568 w 9883"/>
                <a:gd name="connsiteY9" fmla="*/ 8968 h 9875"/>
                <a:gd name="connsiteX10" fmla="*/ 7290 w 9883"/>
                <a:gd name="connsiteY10" fmla="*/ 9301 h 9875"/>
                <a:gd name="connsiteX11" fmla="*/ 6503 w 9883"/>
                <a:gd name="connsiteY11" fmla="*/ 9633 h 9875"/>
                <a:gd name="connsiteX12" fmla="*/ 5855 w 9883"/>
                <a:gd name="connsiteY12" fmla="*/ 9772 h 9875"/>
                <a:gd name="connsiteX13" fmla="*/ 5577 w 9883"/>
                <a:gd name="connsiteY13" fmla="*/ 9578 h 9875"/>
                <a:gd name="connsiteX14" fmla="*/ 4142 w 9883"/>
                <a:gd name="connsiteY14" fmla="*/ 9633 h 9875"/>
                <a:gd name="connsiteX15" fmla="*/ 3633 w 9883"/>
                <a:gd name="connsiteY15" fmla="*/ 9855 h 9875"/>
                <a:gd name="connsiteX16" fmla="*/ 1966 w 9883"/>
                <a:gd name="connsiteY16" fmla="*/ 9800 h 9875"/>
                <a:gd name="connsiteX17" fmla="*/ 577 w 9883"/>
                <a:gd name="connsiteY17" fmla="*/ 9495 h 9875"/>
                <a:gd name="connsiteX18" fmla="*/ 485 w 9883"/>
                <a:gd name="connsiteY18" fmla="*/ 8885 h 9875"/>
                <a:gd name="connsiteX19" fmla="*/ 22 w 9883"/>
                <a:gd name="connsiteY19" fmla="*/ 7887 h 9875"/>
                <a:gd name="connsiteX20" fmla="*/ 902 w 9883"/>
                <a:gd name="connsiteY20" fmla="*/ 7887 h 9875"/>
                <a:gd name="connsiteX21" fmla="*/ 1272 w 9883"/>
                <a:gd name="connsiteY21" fmla="*/ 7526 h 9875"/>
                <a:gd name="connsiteX22" fmla="*/ 1411 w 9883"/>
                <a:gd name="connsiteY22" fmla="*/ 7304 h 9875"/>
                <a:gd name="connsiteX23" fmla="*/ 809 w 9883"/>
                <a:gd name="connsiteY23" fmla="*/ 7360 h 9875"/>
                <a:gd name="connsiteX24" fmla="*/ 948 w 9883"/>
                <a:gd name="connsiteY24" fmla="*/ 6777 h 9875"/>
                <a:gd name="connsiteX25" fmla="*/ 1226 w 9883"/>
                <a:gd name="connsiteY25" fmla="*/ 5918 h 9875"/>
                <a:gd name="connsiteX26" fmla="*/ 1457 w 9883"/>
                <a:gd name="connsiteY26" fmla="*/ 4892 h 9875"/>
                <a:gd name="connsiteX27" fmla="*/ 531 w 9883"/>
                <a:gd name="connsiteY27" fmla="*/ 4698 h 9875"/>
                <a:gd name="connsiteX28" fmla="*/ 855 w 9883"/>
                <a:gd name="connsiteY28" fmla="*/ 4088 h 9875"/>
                <a:gd name="connsiteX29" fmla="*/ 1596 w 9883"/>
                <a:gd name="connsiteY29" fmla="*/ 3977 h 9875"/>
                <a:gd name="connsiteX30" fmla="*/ 2476 w 9883"/>
                <a:gd name="connsiteY30" fmla="*/ 2951 h 9875"/>
                <a:gd name="connsiteX31" fmla="*/ 3263 w 9883"/>
                <a:gd name="connsiteY31" fmla="*/ 2175 h 9875"/>
                <a:gd name="connsiteX32" fmla="*/ 4327 w 9883"/>
                <a:gd name="connsiteY32" fmla="*/ 1981 h 9875"/>
                <a:gd name="connsiteX33" fmla="*/ 4559 w 9883"/>
                <a:gd name="connsiteY33" fmla="*/ 1509 h 9875"/>
                <a:gd name="connsiteX34" fmla="*/ 5948 w 9883"/>
                <a:gd name="connsiteY34" fmla="*/ 1260 h 9875"/>
                <a:gd name="connsiteX35" fmla="*/ 6087 w 9883"/>
                <a:gd name="connsiteY35" fmla="*/ 955 h 9875"/>
                <a:gd name="connsiteX36" fmla="*/ 6087 w 9883"/>
                <a:gd name="connsiteY36" fmla="*/ 400 h 9875"/>
                <a:gd name="connsiteX37" fmla="*/ 8263 w 9883"/>
                <a:gd name="connsiteY37" fmla="*/ 68 h 9875"/>
                <a:gd name="connsiteX38" fmla="*/ 8587 w 9883"/>
                <a:gd name="connsiteY38" fmla="*/ 12 h 9875"/>
                <a:gd name="connsiteX39" fmla="*/ 8540 w 9883"/>
                <a:gd name="connsiteY39" fmla="*/ 234 h 9875"/>
                <a:gd name="connsiteX40" fmla="*/ 8031 w 9883"/>
                <a:gd name="connsiteY40" fmla="*/ 484 h 9875"/>
                <a:gd name="connsiteX41" fmla="*/ 8031 w 9883"/>
                <a:gd name="connsiteY41" fmla="*/ 899 h 9875"/>
                <a:gd name="connsiteX42" fmla="*/ 7846 w 9883"/>
                <a:gd name="connsiteY42" fmla="*/ 1399 h 9875"/>
                <a:gd name="connsiteX43" fmla="*/ 9466 w 9883"/>
                <a:gd name="connsiteY43" fmla="*/ 1648 h 9875"/>
                <a:gd name="connsiteX44" fmla="*/ 8957 w 9883"/>
                <a:gd name="connsiteY44" fmla="*/ 2230 h 9875"/>
                <a:gd name="connsiteX45" fmla="*/ 8448 w 9883"/>
                <a:gd name="connsiteY45" fmla="*/ 2341 h 9875"/>
                <a:gd name="connsiteX46" fmla="*/ 8402 w 9883"/>
                <a:gd name="connsiteY46" fmla="*/ 2702 h 9875"/>
                <a:gd name="connsiteX47" fmla="*/ 8170 w 9883"/>
                <a:gd name="connsiteY47" fmla="*/ 3617 h 9875"/>
                <a:gd name="connsiteX48" fmla="*/ 7800 w 9883"/>
                <a:gd name="connsiteY48" fmla="*/ 4504 h 9875"/>
                <a:gd name="connsiteX49" fmla="*/ 7476 w 9883"/>
                <a:gd name="connsiteY49" fmla="*/ 4948 h 9875"/>
                <a:gd name="connsiteX50" fmla="*/ 7198 w 9883"/>
                <a:gd name="connsiteY50" fmla="*/ 5169 h 9875"/>
                <a:gd name="connsiteX51" fmla="*/ 7152 w 9883"/>
                <a:gd name="connsiteY51" fmla="*/ 5696 h 9875"/>
                <a:gd name="connsiteX52" fmla="*/ 7846 w 9883"/>
                <a:gd name="connsiteY52" fmla="*/ 5724 h 9875"/>
                <a:gd name="connsiteX53" fmla="*/ 8216 w 9883"/>
                <a:gd name="connsiteY53" fmla="*/ 5835 h 9875"/>
                <a:gd name="connsiteX54" fmla="*/ 8818 w 9883"/>
                <a:gd name="connsiteY54" fmla="*/ 6029 h 9875"/>
                <a:gd name="connsiteX55" fmla="*/ 9513 w 9883"/>
                <a:gd name="connsiteY55" fmla="*/ 6362 h 9875"/>
                <a:gd name="connsiteX56" fmla="*/ 9790 w 9883"/>
                <a:gd name="connsiteY56" fmla="*/ 6805 h 9875"/>
                <a:gd name="connsiteX57" fmla="*/ 9883 w 9883"/>
                <a:gd name="connsiteY57" fmla="*/ 7332 h 9875"/>
                <a:gd name="connsiteX58" fmla="*/ 9559 w 9883"/>
                <a:gd name="connsiteY58" fmla="*/ 7609 h 9875"/>
                <a:gd name="connsiteX0" fmla="*/ 9672 w 10000"/>
                <a:gd name="connsiteY0" fmla="*/ 7705 h 10000"/>
                <a:gd name="connsiteX1" fmla="*/ 9204 w 10000"/>
                <a:gd name="connsiteY1" fmla="*/ 7650 h 10000"/>
                <a:gd name="connsiteX2" fmla="*/ 9204 w 10000"/>
                <a:gd name="connsiteY2" fmla="*/ 7902 h 10000"/>
                <a:gd name="connsiteX3" fmla="*/ 9298 w 10000"/>
                <a:gd name="connsiteY3" fmla="*/ 8098 h 10000"/>
                <a:gd name="connsiteX4" fmla="*/ 9016 w 10000"/>
                <a:gd name="connsiteY4" fmla="*/ 8323 h 10000"/>
                <a:gd name="connsiteX5" fmla="*/ 9344 w 10000"/>
                <a:gd name="connsiteY5" fmla="*/ 8801 h 10000"/>
                <a:gd name="connsiteX6" fmla="*/ 9437 w 10000"/>
                <a:gd name="connsiteY6" fmla="*/ 8969 h 10000"/>
                <a:gd name="connsiteX7" fmla="*/ 8922 w 10000"/>
                <a:gd name="connsiteY7" fmla="*/ 9110 h 10000"/>
                <a:gd name="connsiteX8" fmla="*/ 8220 w 10000"/>
                <a:gd name="connsiteY8" fmla="*/ 9137 h 10000"/>
                <a:gd name="connsiteX9" fmla="*/ 7658 w 10000"/>
                <a:gd name="connsiteY9" fmla="*/ 9082 h 10000"/>
                <a:gd name="connsiteX10" fmla="*/ 7376 w 10000"/>
                <a:gd name="connsiteY10" fmla="*/ 9419 h 10000"/>
                <a:gd name="connsiteX11" fmla="*/ 6580 w 10000"/>
                <a:gd name="connsiteY11" fmla="*/ 9755 h 10000"/>
                <a:gd name="connsiteX12" fmla="*/ 5924 w 10000"/>
                <a:gd name="connsiteY12" fmla="*/ 9896 h 10000"/>
                <a:gd name="connsiteX13" fmla="*/ 5643 w 10000"/>
                <a:gd name="connsiteY13" fmla="*/ 9699 h 10000"/>
                <a:gd name="connsiteX14" fmla="*/ 4191 w 10000"/>
                <a:gd name="connsiteY14" fmla="*/ 9755 h 10000"/>
                <a:gd name="connsiteX15" fmla="*/ 3676 w 10000"/>
                <a:gd name="connsiteY15" fmla="*/ 9980 h 10000"/>
                <a:gd name="connsiteX16" fmla="*/ 1989 w 10000"/>
                <a:gd name="connsiteY16" fmla="*/ 9924 h 10000"/>
                <a:gd name="connsiteX17" fmla="*/ 584 w 10000"/>
                <a:gd name="connsiteY17" fmla="*/ 9615 h 10000"/>
                <a:gd name="connsiteX18" fmla="*/ 491 w 10000"/>
                <a:gd name="connsiteY18" fmla="*/ 8997 h 10000"/>
                <a:gd name="connsiteX19" fmla="*/ 22 w 10000"/>
                <a:gd name="connsiteY19" fmla="*/ 7987 h 10000"/>
                <a:gd name="connsiteX20" fmla="*/ 913 w 10000"/>
                <a:gd name="connsiteY20" fmla="*/ 7987 h 10000"/>
                <a:gd name="connsiteX21" fmla="*/ 1287 w 10000"/>
                <a:gd name="connsiteY21" fmla="*/ 7621 h 10000"/>
                <a:gd name="connsiteX22" fmla="*/ 1428 w 10000"/>
                <a:gd name="connsiteY22" fmla="*/ 7396 h 10000"/>
                <a:gd name="connsiteX23" fmla="*/ 819 w 10000"/>
                <a:gd name="connsiteY23" fmla="*/ 7453 h 10000"/>
                <a:gd name="connsiteX24" fmla="*/ 959 w 10000"/>
                <a:gd name="connsiteY24" fmla="*/ 6863 h 10000"/>
                <a:gd name="connsiteX25" fmla="*/ 1241 w 10000"/>
                <a:gd name="connsiteY25" fmla="*/ 5993 h 10000"/>
                <a:gd name="connsiteX26" fmla="*/ 1474 w 10000"/>
                <a:gd name="connsiteY26" fmla="*/ 4954 h 10000"/>
                <a:gd name="connsiteX27" fmla="*/ 537 w 10000"/>
                <a:gd name="connsiteY27" fmla="*/ 4757 h 10000"/>
                <a:gd name="connsiteX28" fmla="*/ 865 w 10000"/>
                <a:gd name="connsiteY28" fmla="*/ 4140 h 10000"/>
                <a:gd name="connsiteX29" fmla="*/ 1615 w 10000"/>
                <a:gd name="connsiteY29" fmla="*/ 4027 h 10000"/>
                <a:gd name="connsiteX30" fmla="*/ 2505 w 10000"/>
                <a:gd name="connsiteY30" fmla="*/ 2988 h 10000"/>
                <a:gd name="connsiteX31" fmla="*/ 3302 w 10000"/>
                <a:gd name="connsiteY31" fmla="*/ 2203 h 10000"/>
                <a:gd name="connsiteX32" fmla="*/ 4378 w 10000"/>
                <a:gd name="connsiteY32" fmla="*/ 2006 h 10000"/>
                <a:gd name="connsiteX33" fmla="*/ 4613 w 10000"/>
                <a:gd name="connsiteY33" fmla="*/ 1528 h 10000"/>
                <a:gd name="connsiteX34" fmla="*/ 6018 w 10000"/>
                <a:gd name="connsiteY34" fmla="*/ 1276 h 10000"/>
                <a:gd name="connsiteX35" fmla="*/ 6159 w 10000"/>
                <a:gd name="connsiteY35" fmla="*/ 967 h 10000"/>
                <a:gd name="connsiteX36" fmla="*/ 6159 w 10000"/>
                <a:gd name="connsiteY36" fmla="*/ 405 h 10000"/>
                <a:gd name="connsiteX37" fmla="*/ 8361 w 10000"/>
                <a:gd name="connsiteY37" fmla="*/ 69 h 10000"/>
                <a:gd name="connsiteX38" fmla="*/ 8689 w 10000"/>
                <a:gd name="connsiteY38" fmla="*/ 12 h 10000"/>
                <a:gd name="connsiteX39" fmla="*/ 8641 w 10000"/>
                <a:gd name="connsiteY39" fmla="*/ 237 h 10000"/>
                <a:gd name="connsiteX40" fmla="*/ 8126 w 10000"/>
                <a:gd name="connsiteY40" fmla="*/ 490 h 10000"/>
                <a:gd name="connsiteX41" fmla="*/ 8126 w 10000"/>
                <a:gd name="connsiteY41" fmla="*/ 910 h 10000"/>
                <a:gd name="connsiteX42" fmla="*/ 7939 w 10000"/>
                <a:gd name="connsiteY42" fmla="*/ 1417 h 10000"/>
                <a:gd name="connsiteX43" fmla="*/ 9578 w 10000"/>
                <a:gd name="connsiteY43" fmla="*/ 1669 h 10000"/>
                <a:gd name="connsiteX44" fmla="*/ 9063 w 10000"/>
                <a:gd name="connsiteY44" fmla="*/ 2258 h 10000"/>
                <a:gd name="connsiteX45" fmla="*/ 8548 w 10000"/>
                <a:gd name="connsiteY45" fmla="*/ 2371 h 10000"/>
                <a:gd name="connsiteX46" fmla="*/ 8501 w 10000"/>
                <a:gd name="connsiteY46" fmla="*/ 2736 h 10000"/>
                <a:gd name="connsiteX47" fmla="*/ 8267 w 10000"/>
                <a:gd name="connsiteY47" fmla="*/ 3663 h 10000"/>
                <a:gd name="connsiteX48" fmla="*/ 7892 w 10000"/>
                <a:gd name="connsiteY48" fmla="*/ 4561 h 10000"/>
                <a:gd name="connsiteX49" fmla="*/ 7565 w 10000"/>
                <a:gd name="connsiteY49" fmla="*/ 5011 h 10000"/>
                <a:gd name="connsiteX50" fmla="*/ 7283 w 10000"/>
                <a:gd name="connsiteY50" fmla="*/ 5234 h 10000"/>
                <a:gd name="connsiteX51" fmla="*/ 7237 w 10000"/>
                <a:gd name="connsiteY51" fmla="*/ 5768 h 10000"/>
                <a:gd name="connsiteX52" fmla="*/ 7939 w 10000"/>
                <a:gd name="connsiteY52" fmla="*/ 5796 h 10000"/>
                <a:gd name="connsiteX53" fmla="*/ 8313 w 10000"/>
                <a:gd name="connsiteY53" fmla="*/ 5909 h 10000"/>
                <a:gd name="connsiteX54" fmla="*/ 8922 w 10000"/>
                <a:gd name="connsiteY54" fmla="*/ 6105 h 10000"/>
                <a:gd name="connsiteX55" fmla="*/ 9626 w 10000"/>
                <a:gd name="connsiteY55" fmla="*/ 6443 h 10000"/>
                <a:gd name="connsiteX56" fmla="*/ 9906 w 10000"/>
                <a:gd name="connsiteY56" fmla="*/ 6891 h 10000"/>
                <a:gd name="connsiteX57" fmla="*/ 10000 w 10000"/>
                <a:gd name="connsiteY57" fmla="*/ 7425 h 10000"/>
                <a:gd name="connsiteX58" fmla="*/ 9672 w 10000"/>
                <a:gd name="connsiteY58" fmla="*/ 7705 h 10000"/>
                <a:gd name="connsiteX0" fmla="*/ 9672 w 10000"/>
                <a:gd name="connsiteY0" fmla="*/ 7705 h 10000"/>
                <a:gd name="connsiteX1" fmla="*/ 9204 w 10000"/>
                <a:gd name="connsiteY1" fmla="*/ 7650 h 10000"/>
                <a:gd name="connsiteX2" fmla="*/ 9204 w 10000"/>
                <a:gd name="connsiteY2" fmla="*/ 7902 h 10000"/>
                <a:gd name="connsiteX3" fmla="*/ 9298 w 10000"/>
                <a:gd name="connsiteY3" fmla="*/ 8098 h 10000"/>
                <a:gd name="connsiteX4" fmla="*/ 9016 w 10000"/>
                <a:gd name="connsiteY4" fmla="*/ 8323 h 10000"/>
                <a:gd name="connsiteX5" fmla="*/ 9344 w 10000"/>
                <a:gd name="connsiteY5" fmla="*/ 8801 h 10000"/>
                <a:gd name="connsiteX6" fmla="*/ 9437 w 10000"/>
                <a:gd name="connsiteY6" fmla="*/ 8969 h 10000"/>
                <a:gd name="connsiteX7" fmla="*/ 8922 w 10000"/>
                <a:gd name="connsiteY7" fmla="*/ 9110 h 10000"/>
                <a:gd name="connsiteX8" fmla="*/ 8220 w 10000"/>
                <a:gd name="connsiteY8" fmla="*/ 9137 h 10000"/>
                <a:gd name="connsiteX9" fmla="*/ 7658 w 10000"/>
                <a:gd name="connsiteY9" fmla="*/ 9082 h 10000"/>
                <a:gd name="connsiteX10" fmla="*/ 7376 w 10000"/>
                <a:gd name="connsiteY10" fmla="*/ 9419 h 10000"/>
                <a:gd name="connsiteX11" fmla="*/ 6580 w 10000"/>
                <a:gd name="connsiteY11" fmla="*/ 9755 h 10000"/>
                <a:gd name="connsiteX12" fmla="*/ 5924 w 10000"/>
                <a:gd name="connsiteY12" fmla="*/ 9896 h 10000"/>
                <a:gd name="connsiteX13" fmla="*/ 5643 w 10000"/>
                <a:gd name="connsiteY13" fmla="*/ 9699 h 10000"/>
                <a:gd name="connsiteX14" fmla="*/ 4191 w 10000"/>
                <a:gd name="connsiteY14" fmla="*/ 9755 h 10000"/>
                <a:gd name="connsiteX15" fmla="*/ 3676 w 10000"/>
                <a:gd name="connsiteY15" fmla="*/ 9980 h 10000"/>
                <a:gd name="connsiteX16" fmla="*/ 1989 w 10000"/>
                <a:gd name="connsiteY16" fmla="*/ 9924 h 10000"/>
                <a:gd name="connsiteX17" fmla="*/ 584 w 10000"/>
                <a:gd name="connsiteY17" fmla="*/ 9615 h 10000"/>
                <a:gd name="connsiteX18" fmla="*/ 491 w 10000"/>
                <a:gd name="connsiteY18" fmla="*/ 8997 h 10000"/>
                <a:gd name="connsiteX19" fmla="*/ 22 w 10000"/>
                <a:gd name="connsiteY19" fmla="*/ 7987 h 10000"/>
                <a:gd name="connsiteX20" fmla="*/ 913 w 10000"/>
                <a:gd name="connsiteY20" fmla="*/ 7987 h 10000"/>
                <a:gd name="connsiteX21" fmla="*/ 1287 w 10000"/>
                <a:gd name="connsiteY21" fmla="*/ 7621 h 10000"/>
                <a:gd name="connsiteX22" fmla="*/ 1428 w 10000"/>
                <a:gd name="connsiteY22" fmla="*/ 7396 h 10000"/>
                <a:gd name="connsiteX23" fmla="*/ 819 w 10000"/>
                <a:gd name="connsiteY23" fmla="*/ 7453 h 10000"/>
                <a:gd name="connsiteX24" fmla="*/ 959 w 10000"/>
                <a:gd name="connsiteY24" fmla="*/ 6863 h 10000"/>
                <a:gd name="connsiteX25" fmla="*/ 1241 w 10000"/>
                <a:gd name="connsiteY25" fmla="*/ 5993 h 10000"/>
                <a:gd name="connsiteX26" fmla="*/ 1474 w 10000"/>
                <a:gd name="connsiteY26" fmla="*/ 4954 h 10000"/>
                <a:gd name="connsiteX27" fmla="*/ 537 w 10000"/>
                <a:gd name="connsiteY27" fmla="*/ 4757 h 10000"/>
                <a:gd name="connsiteX28" fmla="*/ 865 w 10000"/>
                <a:gd name="connsiteY28" fmla="*/ 4140 h 10000"/>
                <a:gd name="connsiteX29" fmla="*/ 1615 w 10000"/>
                <a:gd name="connsiteY29" fmla="*/ 4027 h 10000"/>
                <a:gd name="connsiteX30" fmla="*/ 2505 w 10000"/>
                <a:gd name="connsiteY30" fmla="*/ 2988 h 10000"/>
                <a:gd name="connsiteX31" fmla="*/ 3302 w 10000"/>
                <a:gd name="connsiteY31" fmla="*/ 2203 h 10000"/>
                <a:gd name="connsiteX32" fmla="*/ 4378 w 10000"/>
                <a:gd name="connsiteY32" fmla="*/ 2006 h 10000"/>
                <a:gd name="connsiteX33" fmla="*/ 4613 w 10000"/>
                <a:gd name="connsiteY33" fmla="*/ 1528 h 10000"/>
                <a:gd name="connsiteX34" fmla="*/ 6018 w 10000"/>
                <a:gd name="connsiteY34" fmla="*/ 1276 h 10000"/>
                <a:gd name="connsiteX35" fmla="*/ 6159 w 10000"/>
                <a:gd name="connsiteY35" fmla="*/ 967 h 10000"/>
                <a:gd name="connsiteX36" fmla="*/ 6159 w 10000"/>
                <a:gd name="connsiteY36" fmla="*/ 405 h 10000"/>
                <a:gd name="connsiteX37" fmla="*/ 8361 w 10000"/>
                <a:gd name="connsiteY37" fmla="*/ 69 h 10000"/>
                <a:gd name="connsiteX38" fmla="*/ 8689 w 10000"/>
                <a:gd name="connsiteY38" fmla="*/ 12 h 10000"/>
                <a:gd name="connsiteX39" fmla="*/ 8641 w 10000"/>
                <a:gd name="connsiteY39" fmla="*/ 237 h 10000"/>
                <a:gd name="connsiteX40" fmla="*/ 8126 w 10000"/>
                <a:gd name="connsiteY40" fmla="*/ 490 h 10000"/>
                <a:gd name="connsiteX41" fmla="*/ 8126 w 10000"/>
                <a:gd name="connsiteY41" fmla="*/ 910 h 10000"/>
                <a:gd name="connsiteX42" fmla="*/ 7939 w 10000"/>
                <a:gd name="connsiteY42" fmla="*/ 1417 h 10000"/>
                <a:gd name="connsiteX43" fmla="*/ 9578 w 10000"/>
                <a:gd name="connsiteY43" fmla="*/ 1669 h 10000"/>
                <a:gd name="connsiteX44" fmla="*/ 9063 w 10000"/>
                <a:gd name="connsiteY44" fmla="*/ 2258 h 10000"/>
                <a:gd name="connsiteX45" fmla="*/ 8548 w 10000"/>
                <a:gd name="connsiteY45" fmla="*/ 2371 h 10000"/>
                <a:gd name="connsiteX46" fmla="*/ 8501 w 10000"/>
                <a:gd name="connsiteY46" fmla="*/ 2736 h 10000"/>
                <a:gd name="connsiteX47" fmla="*/ 8267 w 10000"/>
                <a:gd name="connsiteY47" fmla="*/ 3663 h 10000"/>
                <a:gd name="connsiteX48" fmla="*/ 7892 w 10000"/>
                <a:gd name="connsiteY48" fmla="*/ 4561 h 10000"/>
                <a:gd name="connsiteX49" fmla="*/ 7565 w 10000"/>
                <a:gd name="connsiteY49" fmla="*/ 5011 h 10000"/>
                <a:gd name="connsiteX50" fmla="*/ 7283 w 10000"/>
                <a:gd name="connsiteY50" fmla="*/ 5234 h 10000"/>
                <a:gd name="connsiteX51" fmla="*/ 7237 w 10000"/>
                <a:gd name="connsiteY51" fmla="*/ 5768 h 10000"/>
                <a:gd name="connsiteX52" fmla="*/ 7939 w 10000"/>
                <a:gd name="connsiteY52" fmla="*/ 5796 h 10000"/>
                <a:gd name="connsiteX53" fmla="*/ 8313 w 10000"/>
                <a:gd name="connsiteY53" fmla="*/ 5909 h 10000"/>
                <a:gd name="connsiteX54" fmla="*/ 8922 w 10000"/>
                <a:gd name="connsiteY54" fmla="*/ 6105 h 10000"/>
                <a:gd name="connsiteX55" fmla="*/ 9626 w 10000"/>
                <a:gd name="connsiteY55" fmla="*/ 6443 h 10000"/>
                <a:gd name="connsiteX56" fmla="*/ 9906 w 10000"/>
                <a:gd name="connsiteY56" fmla="*/ 6891 h 10000"/>
                <a:gd name="connsiteX57" fmla="*/ 10000 w 10000"/>
                <a:gd name="connsiteY57" fmla="*/ 7425 h 10000"/>
                <a:gd name="connsiteX58" fmla="*/ 9672 w 10000"/>
                <a:gd name="connsiteY58" fmla="*/ 77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00" h="10000">
                  <a:moveTo>
                    <a:pt x="9672" y="7705"/>
                  </a:moveTo>
                  <a:cubicBezTo>
                    <a:pt x="9454" y="7780"/>
                    <a:pt x="9391" y="7705"/>
                    <a:pt x="9204" y="7650"/>
                  </a:cubicBezTo>
                  <a:cubicBezTo>
                    <a:pt x="9126" y="7678"/>
                    <a:pt x="9141" y="7855"/>
                    <a:pt x="9204" y="7902"/>
                  </a:cubicBezTo>
                  <a:cubicBezTo>
                    <a:pt x="9298" y="7958"/>
                    <a:pt x="9235" y="8033"/>
                    <a:pt x="9298" y="8098"/>
                  </a:cubicBezTo>
                  <a:cubicBezTo>
                    <a:pt x="9032" y="8136"/>
                    <a:pt x="9220" y="8183"/>
                    <a:pt x="9016" y="8323"/>
                  </a:cubicBezTo>
                  <a:cubicBezTo>
                    <a:pt x="9079" y="8604"/>
                    <a:pt x="9219" y="8567"/>
                    <a:pt x="9344" y="8801"/>
                  </a:cubicBezTo>
                  <a:cubicBezTo>
                    <a:pt x="9376" y="8857"/>
                    <a:pt x="9437" y="8969"/>
                    <a:pt x="9437" y="8969"/>
                  </a:cubicBezTo>
                  <a:cubicBezTo>
                    <a:pt x="9250" y="9053"/>
                    <a:pt x="9157" y="9072"/>
                    <a:pt x="8922" y="9110"/>
                  </a:cubicBezTo>
                  <a:cubicBezTo>
                    <a:pt x="8829" y="9334"/>
                    <a:pt x="8454" y="9334"/>
                    <a:pt x="8220" y="9137"/>
                  </a:cubicBezTo>
                  <a:cubicBezTo>
                    <a:pt x="7892" y="9166"/>
                    <a:pt x="7892" y="9099"/>
                    <a:pt x="7658" y="9082"/>
                  </a:cubicBezTo>
                  <a:cubicBezTo>
                    <a:pt x="7517" y="9203"/>
                    <a:pt x="7595" y="9371"/>
                    <a:pt x="7376" y="9419"/>
                  </a:cubicBezTo>
                  <a:cubicBezTo>
                    <a:pt x="7283" y="9587"/>
                    <a:pt x="6768" y="9671"/>
                    <a:pt x="6580" y="9755"/>
                  </a:cubicBezTo>
                  <a:cubicBezTo>
                    <a:pt x="6330" y="9830"/>
                    <a:pt x="6065" y="9867"/>
                    <a:pt x="5924" y="9896"/>
                  </a:cubicBezTo>
                  <a:cubicBezTo>
                    <a:pt x="5737" y="9933"/>
                    <a:pt x="6112" y="9615"/>
                    <a:pt x="5643" y="9699"/>
                  </a:cubicBezTo>
                  <a:cubicBezTo>
                    <a:pt x="5191" y="9653"/>
                    <a:pt x="4644" y="9728"/>
                    <a:pt x="4191" y="9755"/>
                  </a:cubicBezTo>
                  <a:cubicBezTo>
                    <a:pt x="3926" y="9792"/>
                    <a:pt x="3910" y="9951"/>
                    <a:pt x="3676" y="9980"/>
                  </a:cubicBezTo>
                  <a:cubicBezTo>
                    <a:pt x="3161" y="10092"/>
                    <a:pt x="2458" y="9699"/>
                    <a:pt x="1989" y="9924"/>
                  </a:cubicBezTo>
                  <a:cubicBezTo>
                    <a:pt x="1506" y="9849"/>
                    <a:pt x="1100" y="9662"/>
                    <a:pt x="584" y="9615"/>
                  </a:cubicBezTo>
                  <a:cubicBezTo>
                    <a:pt x="413" y="9549"/>
                    <a:pt x="397" y="9137"/>
                    <a:pt x="491" y="8997"/>
                  </a:cubicBezTo>
                  <a:cubicBezTo>
                    <a:pt x="459" y="8773"/>
                    <a:pt x="-118" y="8296"/>
                    <a:pt x="22" y="7987"/>
                  </a:cubicBezTo>
                  <a:cubicBezTo>
                    <a:pt x="444" y="7987"/>
                    <a:pt x="584" y="8155"/>
                    <a:pt x="913" y="7987"/>
                  </a:cubicBezTo>
                  <a:cubicBezTo>
                    <a:pt x="1178" y="7864"/>
                    <a:pt x="1146" y="7799"/>
                    <a:pt x="1287" y="7621"/>
                  </a:cubicBezTo>
                  <a:cubicBezTo>
                    <a:pt x="1302" y="7566"/>
                    <a:pt x="1459" y="7453"/>
                    <a:pt x="1428" y="7396"/>
                  </a:cubicBezTo>
                  <a:cubicBezTo>
                    <a:pt x="1350" y="7369"/>
                    <a:pt x="819" y="7528"/>
                    <a:pt x="819" y="7453"/>
                  </a:cubicBezTo>
                  <a:cubicBezTo>
                    <a:pt x="913" y="7228"/>
                    <a:pt x="865" y="7032"/>
                    <a:pt x="959" y="6863"/>
                  </a:cubicBezTo>
                  <a:cubicBezTo>
                    <a:pt x="1052" y="6582"/>
                    <a:pt x="1052" y="6386"/>
                    <a:pt x="1241" y="5993"/>
                  </a:cubicBezTo>
                  <a:cubicBezTo>
                    <a:pt x="1428" y="5543"/>
                    <a:pt x="1615" y="5066"/>
                    <a:pt x="1474" y="4954"/>
                  </a:cubicBezTo>
                  <a:cubicBezTo>
                    <a:pt x="1052" y="4842"/>
                    <a:pt x="1334" y="4954"/>
                    <a:pt x="537" y="4757"/>
                  </a:cubicBezTo>
                  <a:cubicBezTo>
                    <a:pt x="428" y="4617"/>
                    <a:pt x="678" y="4252"/>
                    <a:pt x="865" y="4140"/>
                  </a:cubicBezTo>
                  <a:cubicBezTo>
                    <a:pt x="1115" y="3990"/>
                    <a:pt x="1224" y="3999"/>
                    <a:pt x="1615" y="4027"/>
                  </a:cubicBezTo>
                  <a:cubicBezTo>
                    <a:pt x="2037" y="3831"/>
                    <a:pt x="2333" y="3185"/>
                    <a:pt x="2505" y="2988"/>
                  </a:cubicBezTo>
                  <a:cubicBezTo>
                    <a:pt x="2693" y="2708"/>
                    <a:pt x="2552" y="2371"/>
                    <a:pt x="3302" y="2203"/>
                  </a:cubicBezTo>
                  <a:cubicBezTo>
                    <a:pt x="3629" y="2221"/>
                    <a:pt x="4269" y="2249"/>
                    <a:pt x="4378" y="2006"/>
                  </a:cubicBezTo>
                  <a:cubicBezTo>
                    <a:pt x="4426" y="1781"/>
                    <a:pt x="4332" y="1641"/>
                    <a:pt x="4613" y="1528"/>
                  </a:cubicBezTo>
                  <a:cubicBezTo>
                    <a:pt x="4941" y="1248"/>
                    <a:pt x="5128" y="1444"/>
                    <a:pt x="6018" y="1276"/>
                  </a:cubicBezTo>
                  <a:cubicBezTo>
                    <a:pt x="6065" y="1126"/>
                    <a:pt x="6065" y="995"/>
                    <a:pt x="6159" y="967"/>
                  </a:cubicBezTo>
                  <a:cubicBezTo>
                    <a:pt x="6252" y="181"/>
                    <a:pt x="6159" y="939"/>
                    <a:pt x="6159" y="405"/>
                  </a:cubicBezTo>
                  <a:cubicBezTo>
                    <a:pt x="6674" y="293"/>
                    <a:pt x="8111" y="106"/>
                    <a:pt x="8361" y="69"/>
                  </a:cubicBezTo>
                  <a:cubicBezTo>
                    <a:pt x="8470" y="78"/>
                    <a:pt x="8611" y="-34"/>
                    <a:pt x="8689" y="12"/>
                  </a:cubicBezTo>
                  <a:cubicBezTo>
                    <a:pt x="8750" y="50"/>
                    <a:pt x="8657" y="190"/>
                    <a:pt x="8641" y="237"/>
                  </a:cubicBezTo>
                  <a:cubicBezTo>
                    <a:pt x="8579" y="387"/>
                    <a:pt x="8361" y="424"/>
                    <a:pt x="8126" y="490"/>
                  </a:cubicBezTo>
                  <a:cubicBezTo>
                    <a:pt x="8080" y="639"/>
                    <a:pt x="8204" y="780"/>
                    <a:pt x="8126" y="910"/>
                  </a:cubicBezTo>
                  <a:cubicBezTo>
                    <a:pt x="8080" y="1135"/>
                    <a:pt x="8080" y="1135"/>
                    <a:pt x="7939" y="1417"/>
                  </a:cubicBezTo>
                  <a:cubicBezTo>
                    <a:pt x="8407" y="1556"/>
                    <a:pt x="9032" y="1528"/>
                    <a:pt x="9578" y="1669"/>
                  </a:cubicBezTo>
                  <a:cubicBezTo>
                    <a:pt x="9937" y="1997"/>
                    <a:pt x="9500" y="2174"/>
                    <a:pt x="9063" y="2258"/>
                  </a:cubicBezTo>
                  <a:cubicBezTo>
                    <a:pt x="8844" y="2455"/>
                    <a:pt x="8782" y="2277"/>
                    <a:pt x="8548" y="2371"/>
                  </a:cubicBezTo>
                  <a:cubicBezTo>
                    <a:pt x="8501" y="2465"/>
                    <a:pt x="8501" y="2736"/>
                    <a:pt x="8501" y="2736"/>
                  </a:cubicBezTo>
                  <a:cubicBezTo>
                    <a:pt x="8439" y="3035"/>
                    <a:pt x="8423" y="3372"/>
                    <a:pt x="8267" y="3663"/>
                  </a:cubicBezTo>
                  <a:cubicBezTo>
                    <a:pt x="8204" y="3952"/>
                    <a:pt x="8252" y="4345"/>
                    <a:pt x="7892" y="4561"/>
                  </a:cubicBezTo>
                  <a:cubicBezTo>
                    <a:pt x="7798" y="4776"/>
                    <a:pt x="7658" y="4898"/>
                    <a:pt x="7565" y="5011"/>
                  </a:cubicBezTo>
                  <a:cubicBezTo>
                    <a:pt x="7424" y="5170"/>
                    <a:pt x="7315" y="5113"/>
                    <a:pt x="7283" y="5234"/>
                  </a:cubicBezTo>
                  <a:cubicBezTo>
                    <a:pt x="7298" y="5329"/>
                    <a:pt x="7330" y="5516"/>
                    <a:pt x="7237" y="5768"/>
                  </a:cubicBezTo>
                  <a:cubicBezTo>
                    <a:pt x="7376" y="5852"/>
                    <a:pt x="7736" y="5787"/>
                    <a:pt x="7939" y="5796"/>
                  </a:cubicBezTo>
                  <a:cubicBezTo>
                    <a:pt x="8048" y="5843"/>
                    <a:pt x="8204" y="5862"/>
                    <a:pt x="8313" y="5909"/>
                  </a:cubicBezTo>
                  <a:cubicBezTo>
                    <a:pt x="8689" y="6068"/>
                    <a:pt x="8298" y="6059"/>
                    <a:pt x="8922" y="6105"/>
                  </a:cubicBezTo>
                  <a:cubicBezTo>
                    <a:pt x="9282" y="6180"/>
                    <a:pt x="9360" y="6283"/>
                    <a:pt x="9626" y="6443"/>
                  </a:cubicBezTo>
                  <a:cubicBezTo>
                    <a:pt x="9719" y="6602"/>
                    <a:pt x="9844" y="6732"/>
                    <a:pt x="9906" y="6891"/>
                  </a:cubicBezTo>
                  <a:cubicBezTo>
                    <a:pt x="9922" y="6975"/>
                    <a:pt x="10000" y="7341"/>
                    <a:pt x="10000" y="7425"/>
                  </a:cubicBezTo>
                  <a:cubicBezTo>
                    <a:pt x="9953" y="7566"/>
                    <a:pt x="9844" y="7603"/>
                    <a:pt x="9672" y="770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769332" y="1307037"/>
              <a:ext cx="1062148" cy="1155862"/>
            </a:xfrm>
            <a:custGeom>
              <a:avLst/>
              <a:gdLst>
                <a:gd name="T0" fmla="*/ 48 w 948"/>
                <a:gd name="T1" fmla="*/ 246 h 1032"/>
                <a:gd name="T2" fmla="*/ 120 w 948"/>
                <a:gd name="T3" fmla="*/ 273 h 1032"/>
                <a:gd name="T4" fmla="*/ 135 w 948"/>
                <a:gd name="T5" fmla="*/ 333 h 1032"/>
                <a:gd name="T6" fmla="*/ 78 w 948"/>
                <a:gd name="T7" fmla="*/ 375 h 1032"/>
                <a:gd name="T8" fmla="*/ 66 w 948"/>
                <a:gd name="T9" fmla="*/ 519 h 1032"/>
                <a:gd name="T10" fmla="*/ 27 w 948"/>
                <a:gd name="T11" fmla="*/ 642 h 1032"/>
                <a:gd name="T12" fmla="*/ 0 w 948"/>
                <a:gd name="T13" fmla="*/ 729 h 1032"/>
                <a:gd name="T14" fmla="*/ 102 w 948"/>
                <a:gd name="T15" fmla="*/ 756 h 1032"/>
                <a:gd name="T16" fmla="*/ 165 w 948"/>
                <a:gd name="T17" fmla="*/ 813 h 1032"/>
                <a:gd name="T18" fmla="*/ 204 w 948"/>
                <a:gd name="T19" fmla="*/ 897 h 1032"/>
                <a:gd name="T20" fmla="*/ 174 w 948"/>
                <a:gd name="T21" fmla="*/ 978 h 1032"/>
                <a:gd name="T22" fmla="*/ 189 w 948"/>
                <a:gd name="T23" fmla="*/ 1032 h 1032"/>
                <a:gd name="T24" fmla="*/ 282 w 948"/>
                <a:gd name="T25" fmla="*/ 981 h 1032"/>
                <a:gd name="T26" fmla="*/ 282 w 948"/>
                <a:gd name="T27" fmla="*/ 891 h 1032"/>
                <a:gd name="T28" fmla="*/ 357 w 948"/>
                <a:gd name="T29" fmla="*/ 846 h 1032"/>
                <a:gd name="T30" fmla="*/ 501 w 948"/>
                <a:gd name="T31" fmla="*/ 858 h 1032"/>
                <a:gd name="T32" fmla="*/ 648 w 948"/>
                <a:gd name="T33" fmla="*/ 867 h 1032"/>
                <a:gd name="T34" fmla="*/ 678 w 948"/>
                <a:gd name="T35" fmla="*/ 909 h 1032"/>
                <a:gd name="T36" fmla="*/ 744 w 948"/>
                <a:gd name="T37" fmla="*/ 837 h 1032"/>
                <a:gd name="T38" fmla="*/ 786 w 948"/>
                <a:gd name="T39" fmla="*/ 873 h 1032"/>
                <a:gd name="T40" fmla="*/ 801 w 948"/>
                <a:gd name="T41" fmla="*/ 954 h 1032"/>
                <a:gd name="T42" fmla="*/ 882 w 948"/>
                <a:gd name="T43" fmla="*/ 933 h 1032"/>
                <a:gd name="T44" fmla="*/ 924 w 948"/>
                <a:gd name="T45" fmla="*/ 885 h 1032"/>
                <a:gd name="T46" fmla="*/ 906 w 948"/>
                <a:gd name="T47" fmla="*/ 801 h 1032"/>
                <a:gd name="T48" fmla="*/ 798 w 948"/>
                <a:gd name="T49" fmla="*/ 645 h 1032"/>
                <a:gd name="T50" fmla="*/ 858 w 948"/>
                <a:gd name="T51" fmla="*/ 516 h 1032"/>
                <a:gd name="T52" fmla="*/ 810 w 948"/>
                <a:gd name="T53" fmla="*/ 468 h 1032"/>
                <a:gd name="T54" fmla="*/ 741 w 948"/>
                <a:gd name="T55" fmla="*/ 483 h 1032"/>
                <a:gd name="T56" fmla="*/ 684 w 948"/>
                <a:gd name="T57" fmla="*/ 420 h 1032"/>
                <a:gd name="T58" fmla="*/ 723 w 948"/>
                <a:gd name="T59" fmla="*/ 348 h 1032"/>
                <a:gd name="T60" fmla="*/ 705 w 948"/>
                <a:gd name="T61" fmla="*/ 291 h 1032"/>
                <a:gd name="T62" fmla="*/ 642 w 948"/>
                <a:gd name="T63" fmla="*/ 306 h 1032"/>
                <a:gd name="T64" fmla="*/ 597 w 948"/>
                <a:gd name="T65" fmla="*/ 279 h 1032"/>
                <a:gd name="T66" fmla="*/ 522 w 948"/>
                <a:gd name="T67" fmla="*/ 240 h 1032"/>
                <a:gd name="T68" fmla="*/ 477 w 948"/>
                <a:gd name="T69" fmla="*/ 219 h 1032"/>
                <a:gd name="T70" fmla="*/ 453 w 948"/>
                <a:gd name="T71" fmla="*/ 270 h 1032"/>
                <a:gd name="T72" fmla="*/ 405 w 948"/>
                <a:gd name="T73" fmla="*/ 222 h 1032"/>
                <a:gd name="T74" fmla="*/ 390 w 948"/>
                <a:gd name="T75" fmla="*/ 81 h 1032"/>
                <a:gd name="T76" fmla="*/ 387 w 948"/>
                <a:gd name="T77" fmla="*/ 0 h 1032"/>
                <a:gd name="T78" fmla="*/ 204 w 948"/>
                <a:gd name="T79" fmla="*/ 60 h 1032"/>
                <a:gd name="T80" fmla="*/ 96 w 948"/>
                <a:gd name="T81" fmla="*/ 105 h 1032"/>
                <a:gd name="T82" fmla="*/ 60 w 948"/>
                <a:gd name="T83" fmla="*/ 159 h 1032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16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821 w 10000"/>
                <a:gd name="connsiteY71" fmla="*/ 2694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272 w 10000"/>
                <a:gd name="connsiteY72" fmla="*/ 2471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487 w 10000"/>
                <a:gd name="connsiteY64" fmla="*/ 3081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508 w 10000"/>
                <a:gd name="connsiteY64" fmla="*/ 3022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  <a:gd name="connsiteX0" fmla="*/ 633 w 10000"/>
                <a:gd name="connsiteY0" fmla="*/ 1541 h 10000"/>
                <a:gd name="connsiteX1" fmla="*/ 506 w 10000"/>
                <a:gd name="connsiteY1" fmla="*/ 2384 h 10000"/>
                <a:gd name="connsiteX2" fmla="*/ 759 w 10000"/>
                <a:gd name="connsiteY2" fmla="*/ 2616 h 10000"/>
                <a:gd name="connsiteX3" fmla="*/ 1266 w 10000"/>
                <a:gd name="connsiteY3" fmla="*/ 2645 h 10000"/>
                <a:gd name="connsiteX4" fmla="*/ 1551 w 10000"/>
                <a:gd name="connsiteY4" fmla="*/ 2791 h 10000"/>
                <a:gd name="connsiteX5" fmla="*/ 1424 w 10000"/>
                <a:gd name="connsiteY5" fmla="*/ 3227 h 10000"/>
                <a:gd name="connsiteX6" fmla="*/ 1203 w 10000"/>
                <a:gd name="connsiteY6" fmla="*/ 3401 h 10000"/>
                <a:gd name="connsiteX7" fmla="*/ 823 w 10000"/>
                <a:gd name="connsiteY7" fmla="*/ 3634 h 10000"/>
                <a:gd name="connsiteX8" fmla="*/ 759 w 10000"/>
                <a:gd name="connsiteY8" fmla="*/ 4360 h 10000"/>
                <a:gd name="connsiteX9" fmla="*/ 696 w 10000"/>
                <a:gd name="connsiteY9" fmla="*/ 5029 h 10000"/>
                <a:gd name="connsiteX10" fmla="*/ 316 w 10000"/>
                <a:gd name="connsiteY10" fmla="*/ 5959 h 10000"/>
                <a:gd name="connsiteX11" fmla="*/ 285 w 10000"/>
                <a:gd name="connsiteY11" fmla="*/ 6221 h 10000"/>
                <a:gd name="connsiteX12" fmla="*/ 63 w 10000"/>
                <a:gd name="connsiteY12" fmla="*/ 6395 h 10000"/>
                <a:gd name="connsiteX13" fmla="*/ 0 w 10000"/>
                <a:gd name="connsiteY13" fmla="*/ 7064 h 10000"/>
                <a:gd name="connsiteX14" fmla="*/ 475 w 10000"/>
                <a:gd name="connsiteY14" fmla="*/ 7035 h 10000"/>
                <a:gd name="connsiteX15" fmla="*/ 1076 w 10000"/>
                <a:gd name="connsiteY15" fmla="*/ 7326 h 10000"/>
                <a:gd name="connsiteX16" fmla="*/ 1456 w 10000"/>
                <a:gd name="connsiteY16" fmla="*/ 7471 h 10000"/>
                <a:gd name="connsiteX17" fmla="*/ 1741 w 10000"/>
                <a:gd name="connsiteY17" fmla="*/ 7878 h 10000"/>
                <a:gd name="connsiteX18" fmla="*/ 1835 w 10000"/>
                <a:gd name="connsiteY18" fmla="*/ 8285 h 10000"/>
                <a:gd name="connsiteX19" fmla="*/ 2152 w 10000"/>
                <a:gd name="connsiteY19" fmla="*/ 8692 h 10000"/>
                <a:gd name="connsiteX20" fmla="*/ 2089 w 10000"/>
                <a:gd name="connsiteY20" fmla="*/ 9099 h 10000"/>
                <a:gd name="connsiteX21" fmla="*/ 1835 w 10000"/>
                <a:gd name="connsiteY21" fmla="*/ 9477 h 10000"/>
                <a:gd name="connsiteX22" fmla="*/ 1646 w 10000"/>
                <a:gd name="connsiteY22" fmla="*/ 9738 h 10000"/>
                <a:gd name="connsiteX23" fmla="*/ 1994 w 10000"/>
                <a:gd name="connsiteY23" fmla="*/ 10000 h 10000"/>
                <a:gd name="connsiteX24" fmla="*/ 2437 w 10000"/>
                <a:gd name="connsiteY24" fmla="*/ 9709 h 10000"/>
                <a:gd name="connsiteX25" fmla="*/ 2975 w 10000"/>
                <a:gd name="connsiteY25" fmla="*/ 9506 h 10000"/>
                <a:gd name="connsiteX26" fmla="*/ 2975 w 10000"/>
                <a:gd name="connsiteY26" fmla="*/ 9099 h 10000"/>
                <a:gd name="connsiteX27" fmla="*/ 2975 w 10000"/>
                <a:gd name="connsiteY27" fmla="*/ 8634 h 10000"/>
                <a:gd name="connsiteX28" fmla="*/ 3354 w 10000"/>
                <a:gd name="connsiteY28" fmla="*/ 8488 h 10000"/>
                <a:gd name="connsiteX29" fmla="*/ 3766 w 10000"/>
                <a:gd name="connsiteY29" fmla="*/ 8198 h 10000"/>
                <a:gd name="connsiteX30" fmla="*/ 4494 w 10000"/>
                <a:gd name="connsiteY30" fmla="*/ 8198 h 10000"/>
                <a:gd name="connsiteX31" fmla="*/ 5285 w 10000"/>
                <a:gd name="connsiteY31" fmla="*/ 8314 h 10000"/>
                <a:gd name="connsiteX32" fmla="*/ 5886 w 10000"/>
                <a:gd name="connsiteY32" fmla="*/ 8547 h 10000"/>
                <a:gd name="connsiteX33" fmla="*/ 6835 w 10000"/>
                <a:gd name="connsiteY33" fmla="*/ 8401 h 10000"/>
                <a:gd name="connsiteX34" fmla="*/ 7089 w 10000"/>
                <a:gd name="connsiteY34" fmla="*/ 8256 h 10000"/>
                <a:gd name="connsiteX35" fmla="*/ 7152 w 10000"/>
                <a:gd name="connsiteY35" fmla="*/ 8808 h 10000"/>
                <a:gd name="connsiteX36" fmla="*/ 7722 w 10000"/>
                <a:gd name="connsiteY36" fmla="*/ 8605 h 10000"/>
                <a:gd name="connsiteX37" fmla="*/ 7848 w 10000"/>
                <a:gd name="connsiteY37" fmla="*/ 8110 h 10000"/>
                <a:gd name="connsiteX38" fmla="*/ 8259 w 10000"/>
                <a:gd name="connsiteY38" fmla="*/ 8052 h 10000"/>
                <a:gd name="connsiteX39" fmla="*/ 8291 w 10000"/>
                <a:gd name="connsiteY39" fmla="*/ 8459 h 10000"/>
                <a:gd name="connsiteX40" fmla="*/ 8481 w 10000"/>
                <a:gd name="connsiteY40" fmla="*/ 8953 h 10000"/>
                <a:gd name="connsiteX41" fmla="*/ 8449 w 10000"/>
                <a:gd name="connsiteY41" fmla="*/ 9244 h 10000"/>
                <a:gd name="connsiteX42" fmla="*/ 8766 w 10000"/>
                <a:gd name="connsiteY42" fmla="*/ 9215 h 10000"/>
                <a:gd name="connsiteX43" fmla="*/ 9304 w 10000"/>
                <a:gd name="connsiteY43" fmla="*/ 9041 h 10000"/>
                <a:gd name="connsiteX44" fmla="*/ 10000 w 10000"/>
                <a:gd name="connsiteY44" fmla="*/ 9041 h 10000"/>
                <a:gd name="connsiteX45" fmla="*/ 9747 w 10000"/>
                <a:gd name="connsiteY45" fmla="*/ 8576 h 10000"/>
                <a:gd name="connsiteX46" fmla="*/ 9715 w 10000"/>
                <a:gd name="connsiteY46" fmla="*/ 8052 h 10000"/>
                <a:gd name="connsiteX47" fmla="*/ 9557 w 10000"/>
                <a:gd name="connsiteY47" fmla="*/ 7762 h 10000"/>
                <a:gd name="connsiteX48" fmla="*/ 9620 w 10000"/>
                <a:gd name="connsiteY48" fmla="*/ 6919 h 10000"/>
                <a:gd name="connsiteX49" fmla="*/ 8418 w 10000"/>
                <a:gd name="connsiteY49" fmla="*/ 6250 h 10000"/>
                <a:gd name="connsiteX50" fmla="*/ 8861 w 10000"/>
                <a:gd name="connsiteY50" fmla="*/ 5436 h 10000"/>
                <a:gd name="connsiteX51" fmla="*/ 9051 w 10000"/>
                <a:gd name="connsiteY51" fmla="*/ 5000 h 10000"/>
                <a:gd name="connsiteX52" fmla="*/ 9146 w 10000"/>
                <a:gd name="connsiteY52" fmla="*/ 4564 h 10000"/>
                <a:gd name="connsiteX53" fmla="*/ 8544 w 10000"/>
                <a:gd name="connsiteY53" fmla="*/ 4535 h 10000"/>
                <a:gd name="connsiteX54" fmla="*/ 8354 w 10000"/>
                <a:gd name="connsiteY54" fmla="*/ 4884 h 10000"/>
                <a:gd name="connsiteX55" fmla="*/ 7816 w 10000"/>
                <a:gd name="connsiteY55" fmla="*/ 4680 h 10000"/>
                <a:gd name="connsiteX56" fmla="*/ 6994 w 10000"/>
                <a:gd name="connsiteY56" fmla="*/ 4622 h 10000"/>
                <a:gd name="connsiteX57" fmla="*/ 7215 w 10000"/>
                <a:gd name="connsiteY57" fmla="*/ 4070 h 10000"/>
                <a:gd name="connsiteX58" fmla="*/ 7722 w 10000"/>
                <a:gd name="connsiteY58" fmla="*/ 3663 h 10000"/>
                <a:gd name="connsiteX59" fmla="*/ 7627 w 10000"/>
                <a:gd name="connsiteY59" fmla="*/ 3372 h 10000"/>
                <a:gd name="connsiteX60" fmla="*/ 7658 w 10000"/>
                <a:gd name="connsiteY60" fmla="*/ 2994 h 10000"/>
                <a:gd name="connsiteX61" fmla="*/ 7437 w 10000"/>
                <a:gd name="connsiteY61" fmla="*/ 2820 h 10000"/>
                <a:gd name="connsiteX62" fmla="*/ 7247 w 10000"/>
                <a:gd name="connsiteY62" fmla="*/ 2703 h 10000"/>
                <a:gd name="connsiteX63" fmla="*/ 6772 w 10000"/>
                <a:gd name="connsiteY63" fmla="*/ 2965 h 10000"/>
                <a:gd name="connsiteX64" fmla="*/ 6508 w 10000"/>
                <a:gd name="connsiteY64" fmla="*/ 3022 h 10000"/>
                <a:gd name="connsiteX65" fmla="*/ 6297 w 10000"/>
                <a:gd name="connsiteY65" fmla="*/ 2703 h 10000"/>
                <a:gd name="connsiteX66" fmla="*/ 6234 w 10000"/>
                <a:gd name="connsiteY66" fmla="*/ 2500 h 10000"/>
                <a:gd name="connsiteX67" fmla="*/ 5506 w 10000"/>
                <a:gd name="connsiteY67" fmla="*/ 2326 h 10000"/>
                <a:gd name="connsiteX68" fmla="*/ 5222 w 10000"/>
                <a:gd name="connsiteY68" fmla="*/ 2180 h 10000"/>
                <a:gd name="connsiteX69" fmla="*/ 5032 w 10000"/>
                <a:gd name="connsiteY69" fmla="*/ 2122 h 10000"/>
                <a:gd name="connsiteX70" fmla="*/ 4684 w 10000"/>
                <a:gd name="connsiteY70" fmla="*/ 2151 h 10000"/>
                <a:gd name="connsiteX71" fmla="*/ 4778 w 10000"/>
                <a:gd name="connsiteY71" fmla="*/ 2635 h 10000"/>
                <a:gd name="connsiteX72" fmla="*/ 4315 w 10000"/>
                <a:gd name="connsiteY72" fmla="*/ 2432 h 10000"/>
                <a:gd name="connsiteX73" fmla="*/ 4272 w 10000"/>
                <a:gd name="connsiteY73" fmla="*/ 2151 h 10000"/>
                <a:gd name="connsiteX74" fmla="*/ 4051 w 10000"/>
                <a:gd name="connsiteY74" fmla="*/ 1424 h 10000"/>
                <a:gd name="connsiteX75" fmla="*/ 4263 w 10000"/>
                <a:gd name="connsiteY75" fmla="*/ 765 h 10000"/>
                <a:gd name="connsiteX76" fmla="*/ 4399 w 10000"/>
                <a:gd name="connsiteY76" fmla="*/ 407 h 10000"/>
                <a:gd name="connsiteX77" fmla="*/ 4082 w 10000"/>
                <a:gd name="connsiteY77" fmla="*/ 0 h 10000"/>
                <a:gd name="connsiteX78" fmla="*/ 2753 w 10000"/>
                <a:gd name="connsiteY78" fmla="*/ 407 h 10000"/>
                <a:gd name="connsiteX79" fmla="*/ 2152 w 10000"/>
                <a:gd name="connsiteY79" fmla="*/ 581 h 10000"/>
                <a:gd name="connsiteX80" fmla="*/ 1487 w 10000"/>
                <a:gd name="connsiteY80" fmla="*/ 843 h 10000"/>
                <a:gd name="connsiteX81" fmla="*/ 1013 w 10000"/>
                <a:gd name="connsiteY81" fmla="*/ 1017 h 10000"/>
                <a:gd name="connsiteX82" fmla="*/ 949 w 10000"/>
                <a:gd name="connsiteY82" fmla="*/ 1279 h 10000"/>
                <a:gd name="connsiteX83" fmla="*/ 633 w 10000"/>
                <a:gd name="connsiteY83" fmla="*/ 154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000" h="10000">
                  <a:moveTo>
                    <a:pt x="633" y="1541"/>
                  </a:moveTo>
                  <a:cubicBezTo>
                    <a:pt x="622" y="1802"/>
                    <a:pt x="675" y="2151"/>
                    <a:pt x="506" y="2384"/>
                  </a:cubicBezTo>
                  <a:cubicBezTo>
                    <a:pt x="549" y="2568"/>
                    <a:pt x="570" y="2578"/>
                    <a:pt x="759" y="2616"/>
                  </a:cubicBezTo>
                  <a:cubicBezTo>
                    <a:pt x="886" y="2655"/>
                    <a:pt x="1139" y="2616"/>
                    <a:pt x="1266" y="2645"/>
                  </a:cubicBezTo>
                  <a:cubicBezTo>
                    <a:pt x="1487" y="2781"/>
                    <a:pt x="1382" y="2742"/>
                    <a:pt x="1551" y="2791"/>
                  </a:cubicBezTo>
                  <a:cubicBezTo>
                    <a:pt x="1667" y="2946"/>
                    <a:pt x="1804" y="3110"/>
                    <a:pt x="1424" y="3227"/>
                  </a:cubicBezTo>
                  <a:cubicBezTo>
                    <a:pt x="1382" y="3353"/>
                    <a:pt x="1329" y="3227"/>
                    <a:pt x="1203" y="3401"/>
                  </a:cubicBezTo>
                  <a:cubicBezTo>
                    <a:pt x="854" y="3430"/>
                    <a:pt x="992" y="3595"/>
                    <a:pt x="823" y="3634"/>
                  </a:cubicBezTo>
                  <a:cubicBezTo>
                    <a:pt x="865" y="3934"/>
                    <a:pt x="865" y="4060"/>
                    <a:pt x="759" y="4360"/>
                  </a:cubicBezTo>
                  <a:cubicBezTo>
                    <a:pt x="728" y="4593"/>
                    <a:pt x="749" y="4767"/>
                    <a:pt x="696" y="5029"/>
                  </a:cubicBezTo>
                  <a:cubicBezTo>
                    <a:pt x="675" y="5368"/>
                    <a:pt x="506" y="5669"/>
                    <a:pt x="316" y="5959"/>
                  </a:cubicBezTo>
                  <a:cubicBezTo>
                    <a:pt x="295" y="6056"/>
                    <a:pt x="401" y="6182"/>
                    <a:pt x="285" y="6221"/>
                  </a:cubicBezTo>
                  <a:cubicBezTo>
                    <a:pt x="222" y="6240"/>
                    <a:pt x="63" y="6395"/>
                    <a:pt x="63" y="6395"/>
                  </a:cubicBezTo>
                  <a:cubicBezTo>
                    <a:pt x="32" y="7006"/>
                    <a:pt x="32" y="6628"/>
                    <a:pt x="0" y="7064"/>
                  </a:cubicBezTo>
                  <a:cubicBezTo>
                    <a:pt x="95" y="7151"/>
                    <a:pt x="253" y="6948"/>
                    <a:pt x="475" y="7035"/>
                  </a:cubicBezTo>
                  <a:cubicBezTo>
                    <a:pt x="728" y="7064"/>
                    <a:pt x="833" y="7267"/>
                    <a:pt x="1076" y="7326"/>
                  </a:cubicBezTo>
                  <a:cubicBezTo>
                    <a:pt x="1224" y="7432"/>
                    <a:pt x="1340" y="7393"/>
                    <a:pt x="1456" y="7471"/>
                  </a:cubicBezTo>
                  <a:cubicBezTo>
                    <a:pt x="1519" y="7500"/>
                    <a:pt x="1667" y="7820"/>
                    <a:pt x="1741" y="7878"/>
                  </a:cubicBezTo>
                  <a:cubicBezTo>
                    <a:pt x="1825" y="7984"/>
                    <a:pt x="1772" y="8140"/>
                    <a:pt x="1835" y="8285"/>
                  </a:cubicBezTo>
                  <a:cubicBezTo>
                    <a:pt x="1793" y="8605"/>
                    <a:pt x="1783" y="8634"/>
                    <a:pt x="2152" y="8692"/>
                  </a:cubicBezTo>
                  <a:cubicBezTo>
                    <a:pt x="2289" y="8779"/>
                    <a:pt x="2215" y="9021"/>
                    <a:pt x="2089" y="9099"/>
                  </a:cubicBezTo>
                  <a:cubicBezTo>
                    <a:pt x="2025" y="9283"/>
                    <a:pt x="2015" y="9370"/>
                    <a:pt x="1835" y="9477"/>
                  </a:cubicBezTo>
                  <a:cubicBezTo>
                    <a:pt x="1793" y="9593"/>
                    <a:pt x="1741" y="9651"/>
                    <a:pt x="1646" y="9738"/>
                  </a:cubicBezTo>
                  <a:cubicBezTo>
                    <a:pt x="1667" y="9835"/>
                    <a:pt x="1709" y="9709"/>
                    <a:pt x="1994" y="10000"/>
                  </a:cubicBezTo>
                  <a:cubicBezTo>
                    <a:pt x="2089" y="9767"/>
                    <a:pt x="2184" y="9767"/>
                    <a:pt x="2437" y="9709"/>
                  </a:cubicBezTo>
                  <a:cubicBezTo>
                    <a:pt x="2595" y="9632"/>
                    <a:pt x="2880" y="9612"/>
                    <a:pt x="2975" y="9506"/>
                  </a:cubicBezTo>
                  <a:cubicBezTo>
                    <a:pt x="2943" y="9380"/>
                    <a:pt x="3017" y="9215"/>
                    <a:pt x="2975" y="9099"/>
                  </a:cubicBezTo>
                  <a:cubicBezTo>
                    <a:pt x="3070" y="8983"/>
                    <a:pt x="2880" y="8866"/>
                    <a:pt x="2975" y="8634"/>
                  </a:cubicBezTo>
                  <a:cubicBezTo>
                    <a:pt x="3059" y="8585"/>
                    <a:pt x="3354" y="8488"/>
                    <a:pt x="3354" y="8488"/>
                  </a:cubicBezTo>
                  <a:cubicBezTo>
                    <a:pt x="3460" y="8333"/>
                    <a:pt x="3586" y="8256"/>
                    <a:pt x="3766" y="8198"/>
                  </a:cubicBezTo>
                  <a:cubicBezTo>
                    <a:pt x="3956" y="8110"/>
                    <a:pt x="4051" y="8081"/>
                    <a:pt x="4494" y="8198"/>
                  </a:cubicBezTo>
                  <a:cubicBezTo>
                    <a:pt x="4652" y="8149"/>
                    <a:pt x="4937" y="8372"/>
                    <a:pt x="5285" y="8314"/>
                  </a:cubicBezTo>
                  <a:cubicBezTo>
                    <a:pt x="5633" y="8459"/>
                    <a:pt x="5517" y="8527"/>
                    <a:pt x="5886" y="8547"/>
                  </a:cubicBezTo>
                  <a:cubicBezTo>
                    <a:pt x="6139" y="8605"/>
                    <a:pt x="6234" y="8634"/>
                    <a:pt x="6835" y="8401"/>
                  </a:cubicBezTo>
                  <a:cubicBezTo>
                    <a:pt x="6994" y="8353"/>
                    <a:pt x="7057" y="8401"/>
                    <a:pt x="7089" y="8256"/>
                  </a:cubicBezTo>
                  <a:cubicBezTo>
                    <a:pt x="7099" y="8362"/>
                    <a:pt x="7036" y="8798"/>
                    <a:pt x="7152" y="8808"/>
                  </a:cubicBezTo>
                  <a:cubicBezTo>
                    <a:pt x="7342" y="8779"/>
                    <a:pt x="7468" y="8605"/>
                    <a:pt x="7722" y="8605"/>
                  </a:cubicBezTo>
                  <a:cubicBezTo>
                    <a:pt x="7743" y="8547"/>
                    <a:pt x="7753" y="8198"/>
                    <a:pt x="7848" y="8110"/>
                  </a:cubicBezTo>
                  <a:cubicBezTo>
                    <a:pt x="7943" y="8023"/>
                    <a:pt x="8006" y="7878"/>
                    <a:pt x="8259" y="8052"/>
                  </a:cubicBezTo>
                  <a:cubicBezTo>
                    <a:pt x="8333" y="8110"/>
                    <a:pt x="8259" y="8314"/>
                    <a:pt x="8291" y="8459"/>
                  </a:cubicBezTo>
                  <a:cubicBezTo>
                    <a:pt x="8228" y="8663"/>
                    <a:pt x="8407" y="8779"/>
                    <a:pt x="8481" y="8953"/>
                  </a:cubicBezTo>
                  <a:cubicBezTo>
                    <a:pt x="8513" y="9128"/>
                    <a:pt x="8407" y="9186"/>
                    <a:pt x="8449" y="9244"/>
                  </a:cubicBezTo>
                  <a:cubicBezTo>
                    <a:pt x="8650" y="9196"/>
                    <a:pt x="8618" y="9419"/>
                    <a:pt x="8766" y="9215"/>
                  </a:cubicBezTo>
                  <a:cubicBezTo>
                    <a:pt x="8808" y="9157"/>
                    <a:pt x="9177" y="9070"/>
                    <a:pt x="9304" y="9041"/>
                  </a:cubicBezTo>
                  <a:cubicBezTo>
                    <a:pt x="9483" y="8934"/>
                    <a:pt x="9768" y="9012"/>
                    <a:pt x="10000" y="9041"/>
                  </a:cubicBezTo>
                  <a:cubicBezTo>
                    <a:pt x="9821" y="8934"/>
                    <a:pt x="9810" y="8750"/>
                    <a:pt x="9747" y="8576"/>
                  </a:cubicBezTo>
                  <a:cubicBezTo>
                    <a:pt x="9736" y="8353"/>
                    <a:pt x="9736" y="8275"/>
                    <a:pt x="9715" y="8052"/>
                  </a:cubicBezTo>
                  <a:cubicBezTo>
                    <a:pt x="9705" y="7994"/>
                    <a:pt x="9557" y="7762"/>
                    <a:pt x="9557" y="7762"/>
                  </a:cubicBezTo>
                  <a:cubicBezTo>
                    <a:pt x="9568" y="7636"/>
                    <a:pt x="9589" y="7529"/>
                    <a:pt x="9620" y="6919"/>
                  </a:cubicBezTo>
                  <a:cubicBezTo>
                    <a:pt x="9430" y="6667"/>
                    <a:pt x="8576" y="6512"/>
                    <a:pt x="8418" y="6250"/>
                  </a:cubicBezTo>
                  <a:cubicBezTo>
                    <a:pt x="8734" y="6017"/>
                    <a:pt x="8671" y="5959"/>
                    <a:pt x="8861" y="5436"/>
                  </a:cubicBezTo>
                  <a:cubicBezTo>
                    <a:pt x="8924" y="5223"/>
                    <a:pt x="8914" y="5184"/>
                    <a:pt x="9051" y="5000"/>
                  </a:cubicBezTo>
                  <a:cubicBezTo>
                    <a:pt x="9019" y="4826"/>
                    <a:pt x="9198" y="4719"/>
                    <a:pt x="9146" y="4564"/>
                  </a:cubicBezTo>
                  <a:cubicBezTo>
                    <a:pt x="8945" y="4603"/>
                    <a:pt x="8724" y="4448"/>
                    <a:pt x="8544" y="4535"/>
                  </a:cubicBezTo>
                  <a:cubicBezTo>
                    <a:pt x="8428" y="4593"/>
                    <a:pt x="8428" y="4787"/>
                    <a:pt x="8354" y="4884"/>
                  </a:cubicBezTo>
                  <a:cubicBezTo>
                    <a:pt x="8196" y="4787"/>
                    <a:pt x="8027" y="4700"/>
                    <a:pt x="7816" y="4680"/>
                  </a:cubicBezTo>
                  <a:cubicBezTo>
                    <a:pt x="7542" y="4651"/>
                    <a:pt x="6994" y="4622"/>
                    <a:pt x="6994" y="4622"/>
                  </a:cubicBezTo>
                  <a:cubicBezTo>
                    <a:pt x="7015" y="4477"/>
                    <a:pt x="7057" y="4157"/>
                    <a:pt x="7215" y="4070"/>
                  </a:cubicBezTo>
                  <a:cubicBezTo>
                    <a:pt x="7342" y="3915"/>
                    <a:pt x="7658" y="3779"/>
                    <a:pt x="7722" y="3663"/>
                  </a:cubicBezTo>
                  <a:cubicBezTo>
                    <a:pt x="7774" y="3517"/>
                    <a:pt x="7764" y="3459"/>
                    <a:pt x="7627" y="3372"/>
                  </a:cubicBezTo>
                  <a:cubicBezTo>
                    <a:pt x="7584" y="3314"/>
                    <a:pt x="7669" y="3062"/>
                    <a:pt x="7658" y="2994"/>
                  </a:cubicBezTo>
                  <a:cubicBezTo>
                    <a:pt x="7648" y="2868"/>
                    <a:pt x="7532" y="2907"/>
                    <a:pt x="7437" y="2820"/>
                  </a:cubicBezTo>
                  <a:cubicBezTo>
                    <a:pt x="7384" y="2771"/>
                    <a:pt x="7247" y="2703"/>
                    <a:pt x="7247" y="2703"/>
                  </a:cubicBezTo>
                  <a:cubicBezTo>
                    <a:pt x="7036" y="2752"/>
                    <a:pt x="6973" y="2907"/>
                    <a:pt x="6772" y="2965"/>
                  </a:cubicBezTo>
                  <a:cubicBezTo>
                    <a:pt x="6667" y="3062"/>
                    <a:pt x="6656" y="3071"/>
                    <a:pt x="6508" y="3022"/>
                  </a:cubicBezTo>
                  <a:cubicBezTo>
                    <a:pt x="6211" y="2916"/>
                    <a:pt x="6382" y="2771"/>
                    <a:pt x="6297" y="2703"/>
                  </a:cubicBezTo>
                  <a:cubicBezTo>
                    <a:pt x="6245" y="2655"/>
                    <a:pt x="6234" y="2500"/>
                    <a:pt x="6234" y="2500"/>
                  </a:cubicBezTo>
                  <a:cubicBezTo>
                    <a:pt x="6076" y="2238"/>
                    <a:pt x="5928" y="2355"/>
                    <a:pt x="5506" y="2326"/>
                  </a:cubicBezTo>
                  <a:cubicBezTo>
                    <a:pt x="5422" y="2209"/>
                    <a:pt x="5369" y="2219"/>
                    <a:pt x="5222" y="2180"/>
                  </a:cubicBezTo>
                  <a:lnTo>
                    <a:pt x="5032" y="2122"/>
                  </a:lnTo>
                  <a:cubicBezTo>
                    <a:pt x="4863" y="2132"/>
                    <a:pt x="4852" y="2112"/>
                    <a:pt x="4684" y="2151"/>
                  </a:cubicBezTo>
                  <a:cubicBezTo>
                    <a:pt x="4578" y="2171"/>
                    <a:pt x="4652" y="2461"/>
                    <a:pt x="4778" y="2635"/>
                  </a:cubicBezTo>
                  <a:cubicBezTo>
                    <a:pt x="4409" y="2870"/>
                    <a:pt x="4643" y="2715"/>
                    <a:pt x="4315" y="2432"/>
                  </a:cubicBezTo>
                  <a:cubicBezTo>
                    <a:pt x="4178" y="2306"/>
                    <a:pt x="4344" y="2307"/>
                    <a:pt x="4272" y="2151"/>
                  </a:cubicBezTo>
                  <a:cubicBezTo>
                    <a:pt x="4209" y="1986"/>
                    <a:pt x="3987" y="1589"/>
                    <a:pt x="4051" y="1424"/>
                  </a:cubicBezTo>
                  <a:cubicBezTo>
                    <a:pt x="4082" y="1192"/>
                    <a:pt x="4210" y="901"/>
                    <a:pt x="4263" y="765"/>
                  </a:cubicBezTo>
                  <a:cubicBezTo>
                    <a:pt x="4316" y="600"/>
                    <a:pt x="4420" y="543"/>
                    <a:pt x="4399" y="407"/>
                  </a:cubicBezTo>
                  <a:cubicBezTo>
                    <a:pt x="4346" y="262"/>
                    <a:pt x="4230" y="48"/>
                    <a:pt x="4082" y="0"/>
                  </a:cubicBezTo>
                  <a:cubicBezTo>
                    <a:pt x="3608" y="48"/>
                    <a:pt x="3207" y="349"/>
                    <a:pt x="2753" y="407"/>
                  </a:cubicBezTo>
                  <a:cubicBezTo>
                    <a:pt x="2595" y="552"/>
                    <a:pt x="2363" y="533"/>
                    <a:pt x="2152" y="581"/>
                  </a:cubicBezTo>
                  <a:cubicBezTo>
                    <a:pt x="1878" y="746"/>
                    <a:pt x="1846" y="804"/>
                    <a:pt x="1487" y="843"/>
                  </a:cubicBezTo>
                  <a:cubicBezTo>
                    <a:pt x="1203" y="911"/>
                    <a:pt x="1287" y="930"/>
                    <a:pt x="1013" y="1017"/>
                  </a:cubicBezTo>
                  <a:cubicBezTo>
                    <a:pt x="981" y="1163"/>
                    <a:pt x="1108" y="988"/>
                    <a:pt x="949" y="1279"/>
                  </a:cubicBezTo>
                  <a:cubicBezTo>
                    <a:pt x="949" y="1453"/>
                    <a:pt x="707" y="1347"/>
                    <a:pt x="633" y="1541"/>
                  </a:cubicBezTo>
                  <a:close/>
                </a:path>
              </a:pathLst>
            </a:custGeom>
            <a:solidFill>
              <a:srgbClr val="D9FBFF"/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4787145" y="1857232"/>
              <a:ext cx="1089696" cy="585664"/>
            </a:xfrm>
            <a:custGeom>
              <a:avLst/>
              <a:gdLst>
                <a:gd name="T0" fmla="*/ 14 w 984"/>
                <a:gd name="T1" fmla="*/ 234 h 540"/>
                <a:gd name="T2" fmla="*/ 11 w 984"/>
                <a:gd name="T3" fmla="*/ 309 h 540"/>
                <a:gd name="T4" fmla="*/ 26 w 984"/>
                <a:gd name="T5" fmla="*/ 330 h 540"/>
                <a:gd name="T6" fmla="*/ 44 w 984"/>
                <a:gd name="T7" fmla="*/ 339 h 540"/>
                <a:gd name="T8" fmla="*/ 74 w 984"/>
                <a:gd name="T9" fmla="*/ 345 h 540"/>
                <a:gd name="T10" fmla="*/ 110 w 984"/>
                <a:gd name="T11" fmla="*/ 363 h 540"/>
                <a:gd name="T12" fmla="*/ 137 w 984"/>
                <a:gd name="T13" fmla="*/ 381 h 540"/>
                <a:gd name="T14" fmla="*/ 188 w 984"/>
                <a:gd name="T15" fmla="*/ 402 h 540"/>
                <a:gd name="T16" fmla="*/ 278 w 984"/>
                <a:gd name="T17" fmla="*/ 432 h 540"/>
                <a:gd name="T18" fmla="*/ 323 w 984"/>
                <a:gd name="T19" fmla="*/ 420 h 540"/>
                <a:gd name="T20" fmla="*/ 362 w 984"/>
                <a:gd name="T21" fmla="*/ 441 h 540"/>
                <a:gd name="T22" fmla="*/ 350 w 984"/>
                <a:gd name="T23" fmla="*/ 462 h 540"/>
                <a:gd name="T24" fmla="*/ 356 w 984"/>
                <a:gd name="T25" fmla="*/ 486 h 540"/>
                <a:gd name="T26" fmla="*/ 383 w 984"/>
                <a:gd name="T27" fmla="*/ 516 h 540"/>
                <a:gd name="T28" fmla="*/ 419 w 984"/>
                <a:gd name="T29" fmla="*/ 522 h 540"/>
                <a:gd name="T30" fmla="*/ 458 w 984"/>
                <a:gd name="T31" fmla="*/ 540 h 540"/>
                <a:gd name="T32" fmla="*/ 476 w 984"/>
                <a:gd name="T33" fmla="*/ 492 h 540"/>
                <a:gd name="T34" fmla="*/ 551 w 984"/>
                <a:gd name="T35" fmla="*/ 510 h 540"/>
                <a:gd name="T36" fmla="*/ 599 w 984"/>
                <a:gd name="T37" fmla="*/ 516 h 540"/>
                <a:gd name="T38" fmla="*/ 626 w 984"/>
                <a:gd name="T39" fmla="*/ 528 h 540"/>
                <a:gd name="T40" fmla="*/ 656 w 984"/>
                <a:gd name="T41" fmla="*/ 507 h 540"/>
                <a:gd name="T42" fmla="*/ 659 w 984"/>
                <a:gd name="T43" fmla="*/ 477 h 540"/>
                <a:gd name="T44" fmla="*/ 653 w 984"/>
                <a:gd name="T45" fmla="*/ 426 h 540"/>
                <a:gd name="T46" fmla="*/ 725 w 984"/>
                <a:gd name="T47" fmla="*/ 402 h 540"/>
                <a:gd name="T48" fmla="*/ 761 w 984"/>
                <a:gd name="T49" fmla="*/ 393 h 540"/>
                <a:gd name="T50" fmla="*/ 788 w 984"/>
                <a:gd name="T51" fmla="*/ 366 h 540"/>
                <a:gd name="T52" fmla="*/ 833 w 984"/>
                <a:gd name="T53" fmla="*/ 375 h 540"/>
                <a:gd name="T54" fmla="*/ 869 w 984"/>
                <a:gd name="T55" fmla="*/ 354 h 540"/>
                <a:gd name="T56" fmla="*/ 914 w 984"/>
                <a:gd name="T57" fmla="*/ 342 h 540"/>
                <a:gd name="T58" fmla="*/ 983 w 984"/>
                <a:gd name="T59" fmla="*/ 333 h 540"/>
                <a:gd name="T60" fmla="*/ 962 w 984"/>
                <a:gd name="T61" fmla="*/ 306 h 540"/>
                <a:gd name="T62" fmla="*/ 932 w 984"/>
                <a:gd name="T63" fmla="*/ 261 h 540"/>
                <a:gd name="T64" fmla="*/ 905 w 984"/>
                <a:gd name="T65" fmla="*/ 219 h 540"/>
                <a:gd name="T66" fmla="*/ 881 w 984"/>
                <a:gd name="T67" fmla="*/ 165 h 540"/>
                <a:gd name="T68" fmla="*/ 851 w 984"/>
                <a:gd name="T69" fmla="*/ 111 h 540"/>
                <a:gd name="T70" fmla="*/ 839 w 984"/>
                <a:gd name="T71" fmla="*/ 78 h 540"/>
                <a:gd name="T72" fmla="*/ 836 w 984"/>
                <a:gd name="T73" fmla="*/ 51 h 540"/>
                <a:gd name="T74" fmla="*/ 776 w 984"/>
                <a:gd name="T75" fmla="*/ 84 h 540"/>
                <a:gd name="T76" fmla="*/ 722 w 984"/>
                <a:gd name="T77" fmla="*/ 129 h 540"/>
                <a:gd name="T78" fmla="*/ 659 w 984"/>
                <a:gd name="T79" fmla="*/ 117 h 540"/>
                <a:gd name="T80" fmla="*/ 632 w 984"/>
                <a:gd name="T81" fmla="*/ 48 h 540"/>
                <a:gd name="T82" fmla="*/ 596 w 984"/>
                <a:gd name="T83" fmla="*/ 24 h 540"/>
                <a:gd name="T84" fmla="*/ 584 w 984"/>
                <a:gd name="T85" fmla="*/ 69 h 540"/>
                <a:gd name="T86" fmla="*/ 557 w 984"/>
                <a:gd name="T87" fmla="*/ 36 h 540"/>
                <a:gd name="T88" fmla="*/ 515 w 984"/>
                <a:gd name="T89" fmla="*/ 51 h 540"/>
                <a:gd name="T90" fmla="*/ 494 w 984"/>
                <a:gd name="T91" fmla="*/ 72 h 540"/>
                <a:gd name="T92" fmla="*/ 440 w 984"/>
                <a:gd name="T93" fmla="*/ 87 h 540"/>
                <a:gd name="T94" fmla="*/ 425 w 984"/>
                <a:gd name="T95" fmla="*/ 57 h 540"/>
                <a:gd name="T96" fmla="*/ 434 w 984"/>
                <a:gd name="T97" fmla="*/ 24 h 540"/>
                <a:gd name="T98" fmla="*/ 386 w 984"/>
                <a:gd name="T99" fmla="*/ 36 h 540"/>
                <a:gd name="T100" fmla="*/ 296 w 984"/>
                <a:gd name="T101" fmla="*/ 36 h 540"/>
                <a:gd name="T102" fmla="*/ 242 w 984"/>
                <a:gd name="T103" fmla="*/ 39 h 540"/>
                <a:gd name="T104" fmla="*/ 170 w 984"/>
                <a:gd name="T105" fmla="*/ 81 h 540"/>
                <a:gd name="T106" fmla="*/ 122 w 984"/>
                <a:gd name="T107" fmla="*/ 144 h 540"/>
                <a:gd name="T108" fmla="*/ 74 w 984"/>
                <a:gd name="T109" fmla="*/ 213 h 540"/>
                <a:gd name="T110" fmla="*/ 47 w 984"/>
                <a:gd name="T111" fmla="*/ 225 h 540"/>
                <a:gd name="T112" fmla="*/ 14 w 984"/>
                <a:gd name="T113" fmla="*/ 234 h 540"/>
                <a:gd name="connsiteX0" fmla="*/ 34 w 9882"/>
                <a:gd name="connsiteY0" fmla="*/ 4014 h 9681"/>
                <a:gd name="connsiteX1" fmla="*/ 4 w 9882"/>
                <a:gd name="connsiteY1" fmla="*/ 5403 h 9681"/>
                <a:gd name="connsiteX2" fmla="*/ 156 w 9882"/>
                <a:gd name="connsiteY2" fmla="*/ 5792 h 9681"/>
                <a:gd name="connsiteX3" fmla="*/ 339 w 9882"/>
                <a:gd name="connsiteY3" fmla="*/ 5959 h 9681"/>
                <a:gd name="connsiteX4" fmla="*/ 644 w 9882"/>
                <a:gd name="connsiteY4" fmla="*/ 6070 h 9681"/>
                <a:gd name="connsiteX5" fmla="*/ 1010 w 9882"/>
                <a:gd name="connsiteY5" fmla="*/ 6403 h 9681"/>
                <a:gd name="connsiteX6" fmla="*/ 1284 w 9882"/>
                <a:gd name="connsiteY6" fmla="*/ 6737 h 9681"/>
                <a:gd name="connsiteX7" fmla="*/ 1803 w 9882"/>
                <a:gd name="connsiteY7" fmla="*/ 7125 h 9681"/>
                <a:gd name="connsiteX8" fmla="*/ 2717 w 9882"/>
                <a:gd name="connsiteY8" fmla="*/ 7681 h 9681"/>
                <a:gd name="connsiteX9" fmla="*/ 3175 w 9882"/>
                <a:gd name="connsiteY9" fmla="*/ 7459 h 9681"/>
                <a:gd name="connsiteX10" fmla="*/ 3571 w 9882"/>
                <a:gd name="connsiteY10" fmla="*/ 7848 h 9681"/>
                <a:gd name="connsiteX11" fmla="*/ 3449 w 9882"/>
                <a:gd name="connsiteY11" fmla="*/ 8237 h 9681"/>
                <a:gd name="connsiteX12" fmla="*/ 3510 w 9882"/>
                <a:gd name="connsiteY12" fmla="*/ 8681 h 9681"/>
                <a:gd name="connsiteX13" fmla="*/ 3784 w 9882"/>
                <a:gd name="connsiteY13" fmla="*/ 9237 h 9681"/>
                <a:gd name="connsiteX14" fmla="*/ 4150 w 9882"/>
                <a:gd name="connsiteY14" fmla="*/ 9348 h 9681"/>
                <a:gd name="connsiteX15" fmla="*/ 4546 w 9882"/>
                <a:gd name="connsiteY15" fmla="*/ 9681 h 9681"/>
                <a:gd name="connsiteX16" fmla="*/ 4729 w 9882"/>
                <a:gd name="connsiteY16" fmla="*/ 8792 h 9681"/>
                <a:gd name="connsiteX17" fmla="*/ 5492 w 9882"/>
                <a:gd name="connsiteY17" fmla="*/ 9125 h 9681"/>
                <a:gd name="connsiteX18" fmla="*/ 5979 w 9882"/>
                <a:gd name="connsiteY18" fmla="*/ 9237 h 9681"/>
                <a:gd name="connsiteX19" fmla="*/ 6254 w 9882"/>
                <a:gd name="connsiteY19" fmla="*/ 9459 h 9681"/>
                <a:gd name="connsiteX20" fmla="*/ 6559 w 9882"/>
                <a:gd name="connsiteY20" fmla="*/ 9070 h 9681"/>
                <a:gd name="connsiteX21" fmla="*/ 6589 w 9882"/>
                <a:gd name="connsiteY21" fmla="*/ 8514 h 9681"/>
                <a:gd name="connsiteX22" fmla="*/ 6528 w 9882"/>
                <a:gd name="connsiteY22" fmla="*/ 7570 h 9681"/>
                <a:gd name="connsiteX23" fmla="*/ 7260 w 9882"/>
                <a:gd name="connsiteY23" fmla="*/ 7125 h 9681"/>
                <a:gd name="connsiteX24" fmla="*/ 7626 w 9882"/>
                <a:gd name="connsiteY24" fmla="*/ 6959 h 9681"/>
                <a:gd name="connsiteX25" fmla="*/ 7900 w 9882"/>
                <a:gd name="connsiteY25" fmla="*/ 6459 h 9681"/>
                <a:gd name="connsiteX26" fmla="*/ 8357 w 9882"/>
                <a:gd name="connsiteY26" fmla="*/ 6625 h 9681"/>
                <a:gd name="connsiteX27" fmla="*/ 8723 w 9882"/>
                <a:gd name="connsiteY27" fmla="*/ 6237 h 9681"/>
                <a:gd name="connsiteX28" fmla="*/ 9181 w 9882"/>
                <a:gd name="connsiteY28" fmla="*/ 6014 h 9681"/>
                <a:gd name="connsiteX29" fmla="*/ 9882 w 9882"/>
                <a:gd name="connsiteY29" fmla="*/ 5848 h 9681"/>
                <a:gd name="connsiteX30" fmla="*/ 9668 w 9882"/>
                <a:gd name="connsiteY30" fmla="*/ 5348 h 9681"/>
                <a:gd name="connsiteX31" fmla="*/ 9364 w 9882"/>
                <a:gd name="connsiteY31" fmla="*/ 4514 h 9681"/>
                <a:gd name="connsiteX32" fmla="*/ 9089 w 9882"/>
                <a:gd name="connsiteY32" fmla="*/ 3737 h 9681"/>
                <a:gd name="connsiteX33" fmla="*/ 8845 w 9882"/>
                <a:gd name="connsiteY33" fmla="*/ 2737 h 9681"/>
                <a:gd name="connsiteX34" fmla="*/ 8540 w 9882"/>
                <a:gd name="connsiteY34" fmla="*/ 1737 h 9681"/>
                <a:gd name="connsiteX35" fmla="*/ 8418 w 9882"/>
                <a:gd name="connsiteY35" fmla="*/ 1125 h 9681"/>
                <a:gd name="connsiteX36" fmla="*/ 8388 w 9882"/>
                <a:gd name="connsiteY36" fmla="*/ 625 h 9681"/>
                <a:gd name="connsiteX37" fmla="*/ 7778 w 9882"/>
                <a:gd name="connsiteY37" fmla="*/ 1237 h 9681"/>
                <a:gd name="connsiteX38" fmla="*/ 7229 w 9882"/>
                <a:gd name="connsiteY38" fmla="*/ 2070 h 9681"/>
                <a:gd name="connsiteX39" fmla="*/ 6589 w 9882"/>
                <a:gd name="connsiteY39" fmla="*/ 1848 h 9681"/>
                <a:gd name="connsiteX40" fmla="*/ 6315 w 9882"/>
                <a:gd name="connsiteY40" fmla="*/ 570 h 9681"/>
                <a:gd name="connsiteX41" fmla="*/ 5949 w 9882"/>
                <a:gd name="connsiteY41" fmla="*/ 125 h 9681"/>
                <a:gd name="connsiteX42" fmla="*/ 5827 w 9882"/>
                <a:gd name="connsiteY42" fmla="*/ 959 h 9681"/>
                <a:gd name="connsiteX43" fmla="*/ 5553 w 9882"/>
                <a:gd name="connsiteY43" fmla="*/ 348 h 9681"/>
                <a:gd name="connsiteX44" fmla="*/ 5126 w 9882"/>
                <a:gd name="connsiteY44" fmla="*/ 625 h 9681"/>
                <a:gd name="connsiteX45" fmla="*/ 4912 w 9882"/>
                <a:gd name="connsiteY45" fmla="*/ 1014 h 9681"/>
                <a:gd name="connsiteX46" fmla="*/ 4364 w 9882"/>
                <a:gd name="connsiteY46" fmla="*/ 1292 h 9681"/>
                <a:gd name="connsiteX47" fmla="*/ 4211 w 9882"/>
                <a:gd name="connsiteY47" fmla="*/ 737 h 9681"/>
                <a:gd name="connsiteX48" fmla="*/ 4303 w 9882"/>
                <a:gd name="connsiteY48" fmla="*/ 125 h 9681"/>
                <a:gd name="connsiteX49" fmla="*/ 3815 w 9882"/>
                <a:gd name="connsiteY49" fmla="*/ 348 h 9681"/>
                <a:gd name="connsiteX50" fmla="*/ 2900 w 9882"/>
                <a:gd name="connsiteY50" fmla="*/ 348 h 9681"/>
                <a:gd name="connsiteX51" fmla="*/ 2351 w 9882"/>
                <a:gd name="connsiteY51" fmla="*/ 403 h 9681"/>
                <a:gd name="connsiteX52" fmla="*/ 1620 w 9882"/>
                <a:gd name="connsiteY52" fmla="*/ 1181 h 9681"/>
                <a:gd name="connsiteX53" fmla="*/ 1132 w 9882"/>
                <a:gd name="connsiteY53" fmla="*/ 2348 h 9681"/>
                <a:gd name="connsiteX54" fmla="*/ 644 w 9882"/>
                <a:gd name="connsiteY54" fmla="*/ 3625 h 9681"/>
                <a:gd name="connsiteX55" fmla="*/ 370 w 9882"/>
                <a:gd name="connsiteY55" fmla="*/ 3848 h 9681"/>
                <a:gd name="connsiteX56" fmla="*/ 34 w 9882"/>
                <a:gd name="connsiteY56" fmla="*/ 4014 h 9681"/>
                <a:gd name="connsiteX0" fmla="*/ 34 w 10000"/>
                <a:gd name="connsiteY0" fmla="*/ 4146 h 10000"/>
                <a:gd name="connsiteX1" fmla="*/ 4 w 10000"/>
                <a:gd name="connsiteY1" fmla="*/ 5581 h 10000"/>
                <a:gd name="connsiteX2" fmla="*/ 158 w 10000"/>
                <a:gd name="connsiteY2" fmla="*/ 5983 h 10000"/>
                <a:gd name="connsiteX3" fmla="*/ 343 w 10000"/>
                <a:gd name="connsiteY3" fmla="*/ 6155 h 10000"/>
                <a:gd name="connsiteX4" fmla="*/ 652 w 10000"/>
                <a:gd name="connsiteY4" fmla="*/ 6270 h 10000"/>
                <a:gd name="connsiteX5" fmla="*/ 1022 w 10000"/>
                <a:gd name="connsiteY5" fmla="*/ 6614 h 10000"/>
                <a:gd name="connsiteX6" fmla="*/ 1299 w 10000"/>
                <a:gd name="connsiteY6" fmla="*/ 6959 h 10000"/>
                <a:gd name="connsiteX7" fmla="*/ 1825 w 10000"/>
                <a:gd name="connsiteY7" fmla="*/ 7360 h 10000"/>
                <a:gd name="connsiteX8" fmla="*/ 2749 w 10000"/>
                <a:gd name="connsiteY8" fmla="*/ 7934 h 10000"/>
                <a:gd name="connsiteX9" fmla="*/ 3213 w 10000"/>
                <a:gd name="connsiteY9" fmla="*/ 7705 h 10000"/>
                <a:gd name="connsiteX10" fmla="*/ 3614 w 10000"/>
                <a:gd name="connsiteY10" fmla="*/ 8107 h 10000"/>
                <a:gd name="connsiteX11" fmla="*/ 3490 w 10000"/>
                <a:gd name="connsiteY11" fmla="*/ 8508 h 10000"/>
                <a:gd name="connsiteX12" fmla="*/ 3552 w 10000"/>
                <a:gd name="connsiteY12" fmla="*/ 8967 h 10000"/>
                <a:gd name="connsiteX13" fmla="*/ 3829 w 10000"/>
                <a:gd name="connsiteY13" fmla="*/ 9541 h 10000"/>
                <a:gd name="connsiteX14" fmla="*/ 4200 w 10000"/>
                <a:gd name="connsiteY14" fmla="*/ 9656 h 10000"/>
                <a:gd name="connsiteX15" fmla="*/ 4600 w 10000"/>
                <a:gd name="connsiteY15" fmla="*/ 10000 h 10000"/>
                <a:gd name="connsiteX16" fmla="*/ 4785 w 10000"/>
                <a:gd name="connsiteY16" fmla="*/ 9082 h 10000"/>
                <a:gd name="connsiteX17" fmla="*/ 5558 w 10000"/>
                <a:gd name="connsiteY17" fmla="*/ 9426 h 10000"/>
                <a:gd name="connsiteX18" fmla="*/ 6050 w 10000"/>
                <a:gd name="connsiteY18" fmla="*/ 9541 h 10000"/>
                <a:gd name="connsiteX19" fmla="*/ 6329 w 10000"/>
                <a:gd name="connsiteY19" fmla="*/ 9771 h 10000"/>
                <a:gd name="connsiteX20" fmla="*/ 6637 w 10000"/>
                <a:gd name="connsiteY20" fmla="*/ 9369 h 10000"/>
                <a:gd name="connsiteX21" fmla="*/ 6668 w 10000"/>
                <a:gd name="connsiteY21" fmla="*/ 8795 h 10000"/>
                <a:gd name="connsiteX22" fmla="*/ 6606 w 10000"/>
                <a:gd name="connsiteY22" fmla="*/ 7819 h 10000"/>
                <a:gd name="connsiteX23" fmla="*/ 7347 w 10000"/>
                <a:gd name="connsiteY23" fmla="*/ 7360 h 10000"/>
                <a:gd name="connsiteX24" fmla="*/ 7676 w 10000"/>
                <a:gd name="connsiteY24" fmla="*/ 7304 h 10000"/>
                <a:gd name="connsiteX25" fmla="*/ 7994 w 10000"/>
                <a:gd name="connsiteY25" fmla="*/ 6672 h 10000"/>
                <a:gd name="connsiteX26" fmla="*/ 8457 w 10000"/>
                <a:gd name="connsiteY26" fmla="*/ 6843 h 10000"/>
                <a:gd name="connsiteX27" fmla="*/ 8827 w 10000"/>
                <a:gd name="connsiteY27" fmla="*/ 6443 h 10000"/>
                <a:gd name="connsiteX28" fmla="*/ 9291 w 10000"/>
                <a:gd name="connsiteY28" fmla="*/ 6212 h 10000"/>
                <a:gd name="connsiteX29" fmla="*/ 10000 w 10000"/>
                <a:gd name="connsiteY29" fmla="*/ 6041 h 10000"/>
                <a:gd name="connsiteX30" fmla="*/ 9783 w 10000"/>
                <a:gd name="connsiteY30" fmla="*/ 5524 h 10000"/>
                <a:gd name="connsiteX31" fmla="*/ 9476 w 10000"/>
                <a:gd name="connsiteY31" fmla="*/ 4663 h 10000"/>
                <a:gd name="connsiteX32" fmla="*/ 9198 w 10000"/>
                <a:gd name="connsiteY32" fmla="*/ 3860 h 10000"/>
                <a:gd name="connsiteX33" fmla="*/ 8951 w 10000"/>
                <a:gd name="connsiteY33" fmla="*/ 2827 h 10000"/>
                <a:gd name="connsiteX34" fmla="*/ 8642 w 10000"/>
                <a:gd name="connsiteY34" fmla="*/ 1794 h 10000"/>
                <a:gd name="connsiteX35" fmla="*/ 8519 w 10000"/>
                <a:gd name="connsiteY35" fmla="*/ 1162 h 10000"/>
                <a:gd name="connsiteX36" fmla="*/ 8488 w 10000"/>
                <a:gd name="connsiteY36" fmla="*/ 646 h 10000"/>
                <a:gd name="connsiteX37" fmla="*/ 7871 w 10000"/>
                <a:gd name="connsiteY37" fmla="*/ 1278 h 10000"/>
                <a:gd name="connsiteX38" fmla="*/ 7315 w 10000"/>
                <a:gd name="connsiteY38" fmla="*/ 2138 h 10000"/>
                <a:gd name="connsiteX39" fmla="*/ 6668 w 10000"/>
                <a:gd name="connsiteY39" fmla="*/ 1909 h 10000"/>
                <a:gd name="connsiteX40" fmla="*/ 6390 w 10000"/>
                <a:gd name="connsiteY40" fmla="*/ 589 h 10000"/>
                <a:gd name="connsiteX41" fmla="*/ 6020 w 10000"/>
                <a:gd name="connsiteY41" fmla="*/ 129 h 10000"/>
                <a:gd name="connsiteX42" fmla="*/ 5897 w 10000"/>
                <a:gd name="connsiteY42" fmla="*/ 991 h 10000"/>
                <a:gd name="connsiteX43" fmla="*/ 5619 w 10000"/>
                <a:gd name="connsiteY43" fmla="*/ 359 h 10000"/>
                <a:gd name="connsiteX44" fmla="*/ 5187 w 10000"/>
                <a:gd name="connsiteY44" fmla="*/ 646 h 10000"/>
                <a:gd name="connsiteX45" fmla="*/ 4971 w 10000"/>
                <a:gd name="connsiteY45" fmla="*/ 1047 h 10000"/>
                <a:gd name="connsiteX46" fmla="*/ 4416 w 10000"/>
                <a:gd name="connsiteY46" fmla="*/ 1335 h 10000"/>
                <a:gd name="connsiteX47" fmla="*/ 4261 w 10000"/>
                <a:gd name="connsiteY47" fmla="*/ 761 h 10000"/>
                <a:gd name="connsiteX48" fmla="*/ 4354 w 10000"/>
                <a:gd name="connsiteY48" fmla="*/ 129 h 10000"/>
                <a:gd name="connsiteX49" fmla="*/ 3861 w 10000"/>
                <a:gd name="connsiteY49" fmla="*/ 359 h 10000"/>
                <a:gd name="connsiteX50" fmla="*/ 2935 w 10000"/>
                <a:gd name="connsiteY50" fmla="*/ 359 h 10000"/>
                <a:gd name="connsiteX51" fmla="*/ 2379 w 10000"/>
                <a:gd name="connsiteY51" fmla="*/ 416 h 10000"/>
                <a:gd name="connsiteX52" fmla="*/ 1639 w 10000"/>
                <a:gd name="connsiteY52" fmla="*/ 1220 h 10000"/>
                <a:gd name="connsiteX53" fmla="*/ 1146 w 10000"/>
                <a:gd name="connsiteY53" fmla="*/ 2425 h 10000"/>
                <a:gd name="connsiteX54" fmla="*/ 652 w 10000"/>
                <a:gd name="connsiteY54" fmla="*/ 3744 h 10000"/>
                <a:gd name="connsiteX55" fmla="*/ 374 w 10000"/>
                <a:gd name="connsiteY55" fmla="*/ 3975 h 10000"/>
                <a:gd name="connsiteX56" fmla="*/ 34 w 10000"/>
                <a:gd name="connsiteY56" fmla="*/ 414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00" h="10000">
                  <a:moveTo>
                    <a:pt x="34" y="4146"/>
                  </a:moveTo>
                  <a:cubicBezTo>
                    <a:pt x="14" y="4663"/>
                    <a:pt x="34" y="5084"/>
                    <a:pt x="4" y="5581"/>
                  </a:cubicBezTo>
                  <a:cubicBezTo>
                    <a:pt x="56" y="6194"/>
                    <a:pt x="-109" y="5810"/>
                    <a:pt x="158" y="5983"/>
                  </a:cubicBezTo>
                  <a:cubicBezTo>
                    <a:pt x="518" y="6212"/>
                    <a:pt x="4" y="6002"/>
                    <a:pt x="343" y="6155"/>
                  </a:cubicBezTo>
                  <a:lnTo>
                    <a:pt x="652" y="6270"/>
                  </a:lnTo>
                  <a:cubicBezTo>
                    <a:pt x="765" y="6423"/>
                    <a:pt x="899" y="6499"/>
                    <a:pt x="1022" y="6614"/>
                  </a:cubicBezTo>
                  <a:cubicBezTo>
                    <a:pt x="1135" y="6710"/>
                    <a:pt x="1176" y="6882"/>
                    <a:pt x="1299" y="6959"/>
                  </a:cubicBezTo>
                  <a:cubicBezTo>
                    <a:pt x="1506" y="7341"/>
                    <a:pt x="1546" y="7303"/>
                    <a:pt x="1825" y="7360"/>
                  </a:cubicBezTo>
                  <a:cubicBezTo>
                    <a:pt x="1793" y="7992"/>
                    <a:pt x="2194" y="7819"/>
                    <a:pt x="2749" y="7934"/>
                  </a:cubicBezTo>
                  <a:cubicBezTo>
                    <a:pt x="2986" y="7896"/>
                    <a:pt x="3058" y="8049"/>
                    <a:pt x="3213" y="7705"/>
                  </a:cubicBezTo>
                  <a:cubicBezTo>
                    <a:pt x="3552" y="7532"/>
                    <a:pt x="3439" y="7992"/>
                    <a:pt x="3614" y="8107"/>
                  </a:cubicBezTo>
                  <a:cubicBezTo>
                    <a:pt x="3665" y="8374"/>
                    <a:pt x="3532" y="8259"/>
                    <a:pt x="3490" y="8508"/>
                  </a:cubicBezTo>
                  <a:cubicBezTo>
                    <a:pt x="3552" y="8871"/>
                    <a:pt x="3439" y="8833"/>
                    <a:pt x="3552" y="8967"/>
                  </a:cubicBezTo>
                  <a:cubicBezTo>
                    <a:pt x="3737" y="8909"/>
                    <a:pt x="3829" y="9254"/>
                    <a:pt x="3829" y="9541"/>
                  </a:cubicBezTo>
                  <a:cubicBezTo>
                    <a:pt x="3984" y="9522"/>
                    <a:pt x="4056" y="9560"/>
                    <a:pt x="4200" y="9656"/>
                  </a:cubicBezTo>
                  <a:cubicBezTo>
                    <a:pt x="4313" y="9866"/>
                    <a:pt x="4478" y="9847"/>
                    <a:pt x="4600" y="10000"/>
                  </a:cubicBezTo>
                  <a:cubicBezTo>
                    <a:pt x="4539" y="9656"/>
                    <a:pt x="4600" y="9311"/>
                    <a:pt x="4785" y="9082"/>
                  </a:cubicBezTo>
                  <a:cubicBezTo>
                    <a:pt x="5187" y="8967"/>
                    <a:pt x="5125" y="9196"/>
                    <a:pt x="5558" y="9426"/>
                  </a:cubicBezTo>
                  <a:cubicBezTo>
                    <a:pt x="5865" y="9656"/>
                    <a:pt x="5865" y="9713"/>
                    <a:pt x="6050" y="9541"/>
                  </a:cubicBezTo>
                  <a:cubicBezTo>
                    <a:pt x="6112" y="9598"/>
                    <a:pt x="6267" y="9541"/>
                    <a:pt x="6329" y="9771"/>
                  </a:cubicBezTo>
                  <a:cubicBezTo>
                    <a:pt x="6349" y="9809"/>
                    <a:pt x="6606" y="9349"/>
                    <a:pt x="6637" y="9369"/>
                  </a:cubicBezTo>
                  <a:cubicBezTo>
                    <a:pt x="6688" y="9196"/>
                    <a:pt x="6647" y="9043"/>
                    <a:pt x="6668" y="8795"/>
                  </a:cubicBezTo>
                  <a:cubicBezTo>
                    <a:pt x="6421" y="8451"/>
                    <a:pt x="6554" y="8049"/>
                    <a:pt x="6606" y="7819"/>
                  </a:cubicBezTo>
                  <a:cubicBezTo>
                    <a:pt x="6729" y="7303"/>
                    <a:pt x="6904" y="7418"/>
                    <a:pt x="7347" y="7360"/>
                  </a:cubicBezTo>
                  <a:cubicBezTo>
                    <a:pt x="7450" y="7074"/>
                    <a:pt x="7553" y="7132"/>
                    <a:pt x="7676" y="7304"/>
                  </a:cubicBezTo>
                  <a:cubicBezTo>
                    <a:pt x="7820" y="7208"/>
                    <a:pt x="7871" y="6729"/>
                    <a:pt x="7994" y="6672"/>
                  </a:cubicBezTo>
                  <a:cubicBezTo>
                    <a:pt x="8056" y="6843"/>
                    <a:pt x="8323" y="6882"/>
                    <a:pt x="8457" y="6843"/>
                  </a:cubicBezTo>
                  <a:cubicBezTo>
                    <a:pt x="8560" y="6710"/>
                    <a:pt x="8755" y="6557"/>
                    <a:pt x="8827" y="6443"/>
                  </a:cubicBezTo>
                  <a:cubicBezTo>
                    <a:pt x="9044" y="6212"/>
                    <a:pt x="9095" y="6232"/>
                    <a:pt x="9291" y="6212"/>
                  </a:cubicBezTo>
                  <a:cubicBezTo>
                    <a:pt x="9434" y="5945"/>
                    <a:pt x="9805" y="6098"/>
                    <a:pt x="10000" y="6041"/>
                  </a:cubicBezTo>
                  <a:cubicBezTo>
                    <a:pt x="10010" y="6002"/>
                    <a:pt x="9795" y="5543"/>
                    <a:pt x="9783" y="5524"/>
                  </a:cubicBezTo>
                  <a:cubicBezTo>
                    <a:pt x="9701" y="5294"/>
                    <a:pt x="9548" y="4950"/>
                    <a:pt x="9476" y="4663"/>
                  </a:cubicBezTo>
                  <a:cubicBezTo>
                    <a:pt x="9403" y="4377"/>
                    <a:pt x="9291" y="4128"/>
                    <a:pt x="9198" y="3860"/>
                  </a:cubicBezTo>
                  <a:cubicBezTo>
                    <a:pt x="9105" y="3286"/>
                    <a:pt x="9054" y="3152"/>
                    <a:pt x="8951" y="2827"/>
                  </a:cubicBezTo>
                  <a:cubicBezTo>
                    <a:pt x="8673" y="2195"/>
                    <a:pt x="8807" y="1966"/>
                    <a:pt x="8642" y="1794"/>
                  </a:cubicBezTo>
                  <a:cubicBezTo>
                    <a:pt x="8540" y="1679"/>
                    <a:pt x="8622" y="1296"/>
                    <a:pt x="8519" y="1162"/>
                  </a:cubicBezTo>
                  <a:cubicBezTo>
                    <a:pt x="8457" y="1047"/>
                    <a:pt x="8550" y="531"/>
                    <a:pt x="8488" y="646"/>
                  </a:cubicBezTo>
                  <a:cubicBezTo>
                    <a:pt x="8273" y="742"/>
                    <a:pt x="8098" y="1200"/>
                    <a:pt x="7871" y="1278"/>
                  </a:cubicBezTo>
                  <a:cubicBezTo>
                    <a:pt x="7665" y="1507"/>
                    <a:pt x="7624" y="1851"/>
                    <a:pt x="7315" y="2138"/>
                  </a:cubicBezTo>
                  <a:cubicBezTo>
                    <a:pt x="7130" y="2138"/>
                    <a:pt x="6791" y="1985"/>
                    <a:pt x="6668" y="1909"/>
                  </a:cubicBezTo>
                  <a:cubicBezTo>
                    <a:pt x="6504" y="1449"/>
                    <a:pt x="6884" y="14"/>
                    <a:pt x="6390" y="589"/>
                  </a:cubicBezTo>
                  <a:cubicBezTo>
                    <a:pt x="6297" y="-330"/>
                    <a:pt x="6349" y="91"/>
                    <a:pt x="6020" y="129"/>
                  </a:cubicBezTo>
                  <a:cubicBezTo>
                    <a:pt x="6072" y="398"/>
                    <a:pt x="5948" y="723"/>
                    <a:pt x="5897" y="991"/>
                  </a:cubicBezTo>
                  <a:cubicBezTo>
                    <a:pt x="5743" y="895"/>
                    <a:pt x="5773" y="454"/>
                    <a:pt x="5619" y="359"/>
                  </a:cubicBezTo>
                  <a:cubicBezTo>
                    <a:pt x="5496" y="378"/>
                    <a:pt x="5289" y="531"/>
                    <a:pt x="5187" y="646"/>
                  </a:cubicBezTo>
                  <a:cubicBezTo>
                    <a:pt x="4971" y="895"/>
                    <a:pt x="4950" y="1029"/>
                    <a:pt x="4971" y="1047"/>
                  </a:cubicBezTo>
                  <a:cubicBezTo>
                    <a:pt x="4785" y="1278"/>
                    <a:pt x="4642" y="1278"/>
                    <a:pt x="4416" y="1335"/>
                  </a:cubicBezTo>
                  <a:cubicBezTo>
                    <a:pt x="4220" y="1449"/>
                    <a:pt x="4313" y="1029"/>
                    <a:pt x="4261" y="761"/>
                  </a:cubicBezTo>
                  <a:cubicBezTo>
                    <a:pt x="4251" y="607"/>
                    <a:pt x="4405" y="263"/>
                    <a:pt x="4354" y="129"/>
                  </a:cubicBezTo>
                  <a:cubicBezTo>
                    <a:pt x="4303" y="72"/>
                    <a:pt x="4097" y="321"/>
                    <a:pt x="3861" y="359"/>
                  </a:cubicBezTo>
                  <a:cubicBezTo>
                    <a:pt x="3305" y="474"/>
                    <a:pt x="3459" y="474"/>
                    <a:pt x="2935" y="359"/>
                  </a:cubicBezTo>
                  <a:cubicBezTo>
                    <a:pt x="2390" y="512"/>
                    <a:pt x="2811" y="359"/>
                    <a:pt x="2379" y="416"/>
                  </a:cubicBezTo>
                  <a:cubicBezTo>
                    <a:pt x="2174" y="551"/>
                    <a:pt x="1855" y="1009"/>
                    <a:pt x="1639" y="1220"/>
                  </a:cubicBezTo>
                  <a:cubicBezTo>
                    <a:pt x="1536" y="1775"/>
                    <a:pt x="1423" y="1736"/>
                    <a:pt x="1146" y="2425"/>
                  </a:cubicBezTo>
                  <a:cubicBezTo>
                    <a:pt x="929" y="3286"/>
                    <a:pt x="1084" y="3171"/>
                    <a:pt x="652" y="3744"/>
                  </a:cubicBezTo>
                  <a:cubicBezTo>
                    <a:pt x="508" y="4146"/>
                    <a:pt x="528" y="3783"/>
                    <a:pt x="374" y="3975"/>
                  </a:cubicBezTo>
                  <a:cubicBezTo>
                    <a:pt x="313" y="4146"/>
                    <a:pt x="34" y="4395"/>
                    <a:pt x="34" y="414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1653" y="1431381"/>
              <a:ext cx="1071574" cy="773097"/>
            </a:xfrm>
            <a:custGeom>
              <a:avLst/>
              <a:gdLst>
                <a:gd name="T0" fmla="*/ 151 w 1996"/>
                <a:gd name="T1" fmla="*/ 926 h 1430"/>
                <a:gd name="T2" fmla="*/ 170 w 1996"/>
                <a:gd name="T3" fmla="*/ 989 h 1430"/>
                <a:gd name="T4" fmla="*/ 238 w 1996"/>
                <a:gd name="T5" fmla="*/ 1107 h 1430"/>
                <a:gd name="T6" fmla="*/ 275 w 1996"/>
                <a:gd name="T7" fmla="*/ 1188 h 1430"/>
                <a:gd name="T8" fmla="*/ 325 w 1996"/>
                <a:gd name="T9" fmla="*/ 1275 h 1430"/>
                <a:gd name="T10" fmla="*/ 350 w 1996"/>
                <a:gd name="T11" fmla="*/ 1318 h 1430"/>
                <a:gd name="T12" fmla="*/ 443 w 1996"/>
                <a:gd name="T13" fmla="*/ 1430 h 1430"/>
                <a:gd name="T14" fmla="*/ 661 w 1996"/>
                <a:gd name="T15" fmla="*/ 1399 h 1430"/>
                <a:gd name="T16" fmla="*/ 710 w 1996"/>
                <a:gd name="T17" fmla="*/ 1312 h 1430"/>
                <a:gd name="T18" fmla="*/ 797 w 1996"/>
                <a:gd name="T19" fmla="*/ 1318 h 1430"/>
                <a:gd name="T20" fmla="*/ 834 w 1996"/>
                <a:gd name="T21" fmla="*/ 1293 h 1430"/>
                <a:gd name="T22" fmla="*/ 867 w 1996"/>
                <a:gd name="T23" fmla="*/ 1323 h 1430"/>
                <a:gd name="T24" fmla="*/ 933 w 1996"/>
                <a:gd name="T25" fmla="*/ 1326 h 1430"/>
                <a:gd name="T26" fmla="*/ 951 w 1996"/>
                <a:gd name="T27" fmla="*/ 1275 h 1430"/>
                <a:gd name="T28" fmla="*/ 1005 w 1996"/>
                <a:gd name="T29" fmla="*/ 1272 h 1430"/>
                <a:gd name="T30" fmla="*/ 1062 w 1996"/>
                <a:gd name="T31" fmla="*/ 1257 h 1430"/>
                <a:gd name="T32" fmla="*/ 1151 w 1996"/>
                <a:gd name="T33" fmla="*/ 1181 h 1430"/>
                <a:gd name="T34" fmla="*/ 1278 w 1996"/>
                <a:gd name="T35" fmla="*/ 1155 h 1430"/>
                <a:gd name="T36" fmla="*/ 1332 w 1996"/>
                <a:gd name="T37" fmla="*/ 1125 h 1430"/>
                <a:gd name="T38" fmla="*/ 1398 w 1996"/>
                <a:gd name="T39" fmla="*/ 1185 h 1430"/>
                <a:gd name="T40" fmla="*/ 1630 w 1996"/>
                <a:gd name="T41" fmla="*/ 1150 h 1430"/>
                <a:gd name="T42" fmla="*/ 1695 w 1996"/>
                <a:gd name="T43" fmla="*/ 1107 h 1430"/>
                <a:gd name="T44" fmla="*/ 1748 w 1996"/>
                <a:gd name="T45" fmla="*/ 1194 h 1430"/>
                <a:gd name="T46" fmla="*/ 1729 w 1996"/>
                <a:gd name="T47" fmla="*/ 1262 h 1430"/>
                <a:gd name="T48" fmla="*/ 1996 w 1996"/>
                <a:gd name="T49" fmla="*/ 1206 h 1430"/>
                <a:gd name="T50" fmla="*/ 1915 w 1996"/>
                <a:gd name="T51" fmla="*/ 1094 h 1430"/>
                <a:gd name="T52" fmla="*/ 1853 w 1996"/>
                <a:gd name="T53" fmla="*/ 1057 h 1430"/>
                <a:gd name="T54" fmla="*/ 1803 w 1996"/>
                <a:gd name="T55" fmla="*/ 864 h 1430"/>
                <a:gd name="T56" fmla="*/ 1803 w 1996"/>
                <a:gd name="T57" fmla="*/ 771 h 1430"/>
                <a:gd name="T58" fmla="*/ 1841 w 1996"/>
                <a:gd name="T59" fmla="*/ 696 h 1430"/>
                <a:gd name="T60" fmla="*/ 1897 w 1996"/>
                <a:gd name="T61" fmla="*/ 640 h 1430"/>
                <a:gd name="T62" fmla="*/ 1915 w 1996"/>
                <a:gd name="T63" fmla="*/ 622 h 1430"/>
                <a:gd name="T64" fmla="*/ 1940 w 1996"/>
                <a:gd name="T65" fmla="*/ 522 h 1430"/>
                <a:gd name="T66" fmla="*/ 1915 w 1996"/>
                <a:gd name="T67" fmla="*/ 466 h 1430"/>
                <a:gd name="T68" fmla="*/ 1896 w 1996"/>
                <a:gd name="T69" fmla="*/ 435 h 1430"/>
                <a:gd name="T70" fmla="*/ 1586 w 1996"/>
                <a:gd name="T71" fmla="*/ 466 h 1430"/>
                <a:gd name="T72" fmla="*/ 1524 w 1996"/>
                <a:gd name="T73" fmla="*/ 218 h 1430"/>
                <a:gd name="T74" fmla="*/ 1443 w 1996"/>
                <a:gd name="T75" fmla="*/ 187 h 1430"/>
                <a:gd name="T76" fmla="*/ 1338 w 1996"/>
                <a:gd name="T77" fmla="*/ 187 h 1430"/>
                <a:gd name="T78" fmla="*/ 1263 w 1996"/>
                <a:gd name="T79" fmla="*/ 168 h 1430"/>
                <a:gd name="T80" fmla="*/ 1170 w 1996"/>
                <a:gd name="T81" fmla="*/ 118 h 1430"/>
                <a:gd name="T82" fmla="*/ 915 w 1996"/>
                <a:gd name="T83" fmla="*/ 149 h 1430"/>
                <a:gd name="T84" fmla="*/ 841 w 1996"/>
                <a:gd name="T85" fmla="*/ 75 h 1430"/>
                <a:gd name="T86" fmla="*/ 779 w 1996"/>
                <a:gd name="T87" fmla="*/ 81 h 1430"/>
                <a:gd name="T88" fmla="*/ 704 w 1996"/>
                <a:gd name="T89" fmla="*/ 68 h 1430"/>
                <a:gd name="T90" fmla="*/ 636 w 1996"/>
                <a:gd name="T91" fmla="*/ 99 h 1430"/>
                <a:gd name="T92" fmla="*/ 518 w 1996"/>
                <a:gd name="T93" fmla="*/ 99 h 1430"/>
                <a:gd name="T94" fmla="*/ 456 w 1996"/>
                <a:gd name="T95" fmla="*/ 37 h 1430"/>
                <a:gd name="T96" fmla="*/ 387 w 1996"/>
                <a:gd name="T97" fmla="*/ 0 h 1430"/>
                <a:gd name="T98" fmla="*/ 294 w 1996"/>
                <a:gd name="T99" fmla="*/ 137 h 1430"/>
                <a:gd name="T100" fmla="*/ 269 w 1996"/>
                <a:gd name="T101" fmla="*/ 230 h 1430"/>
                <a:gd name="T102" fmla="*/ 201 w 1996"/>
                <a:gd name="T103" fmla="*/ 342 h 1430"/>
                <a:gd name="T104" fmla="*/ 170 w 1996"/>
                <a:gd name="T105" fmla="*/ 417 h 1430"/>
                <a:gd name="T106" fmla="*/ 95 w 1996"/>
                <a:gd name="T107" fmla="*/ 541 h 1430"/>
                <a:gd name="T108" fmla="*/ 21 w 1996"/>
                <a:gd name="T109" fmla="*/ 647 h 1430"/>
                <a:gd name="T110" fmla="*/ 46 w 1996"/>
                <a:gd name="T111" fmla="*/ 740 h 1430"/>
                <a:gd name="T112" fmla="*/ 126 w 1996"/>
                <a:gd name="T113" fmla="*/ 715 h 1430"/>
                <a:gd name="T114" fmla="*/ 188 w 1996"/>
                <a:gd name="T115" fmla="*/ 796 h 1430"/>
                <a:gd name="T116" fmla="*/ 126 w 1996"/>
                <a:gd name="T117" fmla="*/ 846 h 1430"/>
                <a:gd name="T118" fmla="*/ 151 w 1996"/>
                <a:gd name="T119" fmla="*/ 926 h 1430"/>
                <a:gd name="connsiteX0" fmla="*/ 684 w 9927"/>
                <a:gd name="connsiteY0" fmla="*/ 6476 h 10000"/>
                <a:gd name="connsiteX1" fmla="*/ 779 w 9927"/>
                <a:gd name="connsiteY1" fmla="*/ 6916 h 10000"/>
                <a:gd name="connsiteX2" fmla="*/ 1119 w 9927"/>
                <a:gd name="connsiteY2" fmla="*/ 7741 h 10000"/>
                <a:gd name="connsiteX3" fmla="*/ 1305 w 9927"/>
                <a:gd name="connsiteY3" fmla="*/ 8308 h 10000"/>
                <a:gd name="connsiteX4" fmla="*/ 1555 w 9927"/>
                <a:gd name="connsiteY4" fmla="*/ 8916 h 10000"/>
                <a:gd name="connsiteX5" fmla="*/ 1681 w 9927"/>
                <a:gd name="connsiteY5" fmla="*/ 9217 h 10000"/>
                <a:gd name="connsiteX6" fmla="*/ 2146 w 9927"/>
                <a:gd name="connsiteY6" fmla="*/ 10000 h 10000"/>
                <a:gd name="connsiteX7" fmla="*/ 3239 w 9927"/>
                <a:gd name="connsiteY7" fmla="*/ 9783 h 10000"/>
                <a:gd name="connsiteX8" fmla="*/ 3484 w 9927"/>
                <a:gd name="connsiteY8" fmla="*/ 9175 h 10000"/>
                <a:gd name="connsiteX9" fmla="*/ 3920 w 9927"/>
                <a:gd name="connsiteY9" fmla="*/ 9217 h 10000"/>
                <a:gd name="connsiteX10" fmla="*/ 4105 w 9927"/>
                <a:gd name="connsiteY10" fmla="*/ 9042 h 10000"/>
                <a:gd name="connsiteX11" fmla="*/ 4271 w 9927"/>
                <a:gd name="connsiteY11" fmla="*/ 9252 h 10000"/>
                <a:gd name="connsiteX12" fmla="*/ 4601 w 9927"/>
                <a:gd name="connsiteY12" fmla="*/ 9273 h 10000"/>
                <a:gd name="connsiteX13" fmla="*/ 4692 w 9927"/>
                <a:gd name="connsiteY13" fmla="*/ 8916 h 10000"/>
                <a:gd name="connsiteX14" fmla="*/ 4962 w 9927"/>
                <a:gd name="connsiteY14" fmla="*/ 8895 h 10000"/>
                <a:gd name="connsiteX15" fmla="*/ 5248 w 9927"/>
                <a:gd name="connsiteY15" fmla="*/ 8790 h 10000"/>
                <a:gd name="connsiteX16" fmla="*/ 5694 w 9927"/>
                <a:gd name="connsiteY16" fmla="*/ 8259 h 10000"/>
                <a:gd name="connsiteX17" fmla="*/ 6330 w 9927"/>
                <a:gd name="connsiteY17" fmla="*/ 8077 h 10000"/>
                <a:gd name="connsiteX18" fmla="*/ 6600 w 9927"/>
                <a:gd name="connsiteY18" fmla="*/ 7867 h 10000"/>
                <a:gd name="connsiteX19" fmla="*/ 6931 w 9927"/>
                <a:gd name="connsiteY19" fmla="*/ 8287 h 10000"/>
                <a:gd name="connsiteX20" fmla="*/ 8093 w 9927"/>
                <a:gd name="connsiteY20" fmla="*/ 8042 h 10000"/>
                <a:gd name="connsiteX21" fmla="*/ 8419 w 9927"/>
                <a:gd name="connsiteY21" fmla="*/ 7741 h 10000"/>
                <a:gd name="connsiteX22" fmla="*/ 8685 w 9927"/>
                <a:gd name="connsiteY22" fmla="*/ 8350 h 10000"/>
                <a:gd name="connsiteX23" fmla="*/ 8589 w 9927"/>
                <a:gd name="connsiteY23" fmla="*/ 8825 h 10000"/>
                <a:gd name="connsiteX24" fmla="*/ 9927 w 9927"/>
                <a:gd name="connsiteY24" fmla="*/ 8434 h 10000"/>
                <a:gd name="connsiteX25" fmla="*/ 9521 w 9927"/>
                <a:gd name="connsiteY25" fmla="*/ 7650 h 10000"/>
                <a:gd name="connsiteX26" fmla="*/ 9211 w 9927"/>
                <a:gd name="connsiteY26" fmla="*/ 7392 h 10000"/>
                <a:gd name="connsiteX27" fmla="*/ 8960 w 9927"/>
                <a:gd name="connsiteY27" fmla="*/ 6042 h 10000"/>
                <a:gd name="connsiteX28" fmla="*/ 8960 w 9927"/>
                <a:gd name="connsiteY28" fmla="*/ 5392 h 10000"/>
                <a:gd name="connsiteX29" fmla="*/ 9150 w 9927"/>
                <a:gd name="connsiteY29" fmla="*/ 4867 h 10000"/>
                <a:gd name="connsiteX30" fmla="*/ 9431 w 9927"/>
                <a:gd name="connsiteY30" fmla="*/ 4476 h 10000"/>
                <a:gd name="connsiteX31" fmla="*/ 9521 w 9927"/>
                <a:gd name="connsiteY31" fmla="*/ 4350 h 10000"/>
                <a:gd name="connsiteX32" fmla="*/ 9646 w 9927"/>
                <a:gd name="connsiteY32" fmla="*/ 3650 h 10000"/>
                <a:gd name="connsiteX33" fmla="*/ 9521 w 9927"/>
                <a:gd name="connsiteY33" fmla="*/ 3259 h 10000"/>
                <a:gd name="connsiteX34" fmla="*/ 9426 w 9927"/>
                <a:gd name="connsiteY34" fmla="*/ 3042 h 10000"/>
                <a:gd name="connsiteX35" fmla="*/ 7873 w 9927"/>
                <a:gd name="connsiteY35" fmla="*/ 3259 h 10000"/>
                <a:gd name="connsiteX36" fmla="*/ 7562 w 9927"/>
                <a:gd name="connsiteY36" fmla="*/ 1524 h 10000"/>
                <a:gd name="connsiteX37" fmla="*/ 7156 w 9927"/>
                <a:gd name="connsiteY37" fmla="*/ 1308 h 10000"/>
                <a:gd name="connsiteX38" fmla="*/ 6630 w 9927"/>
                <a:gd name="connsiteY38" fmla="*/ 1308 h 10000"/>
                <a:gd name="connsiteX39" fmla="*/ 6255 w 9927"/>
                <a:gd name="connsiteY39" fmla="*/ 1175 h 10000"/>
                <a:gd name="connsiteX40" fmla="*/ 5789 w 9927"/>
                <a:gd name="connsiteY40" fmla="*/ 825 h 10000"/>
                <a:gd name="connsiteX41" fmla="*/ 4511 w 9927"/>
                <a:gd name="connsiteY41" fmla="*/ 1042 h 10000"/>
                <a:gd name="connsiteX42" fmla="*/ 4140 w 9927"/>
                <a:gd name="connsiteY42" fmla="*/ 524 h 10000"/>
                <a:gd name="connsiteX43" fmla="*/ 3830 w 9927"/>
                <a:gd name="connsiteY43" fmla="*/ 566 h 10000"/>
                <a:gd name="connsiteX44" fmla="*/ 3454 w 9927"/>
                <a:gd name="connsiteY44" fmla="*/ 476 h 10000"/>
                <a:gd name="connsiteX45" fmla="*/ 3113 w 9927"/>
                <a:gd name="connsiteY45" fmla="*/ 692 h 10000"/>
                <a:gd name="connsiteX46" fmla="*/ 2522 w 9927"/>
                <a:gd name="connsiteY46" fmla="*/ 692 h 10000"/>
                <a:gd name="connsiteX47" fmla="*/ 2212 w 9927"/>
                <a:gd name="connsiteY47" fmla="*/ 259 h 10000"/>
                <a:gd name="connsiteX48" fmla="*/ 1866 w 9927"/>
                <a:gd name="connsiteY48" fmla="*/ 0 h 10000"/>
                <a:gd name="connsiteX49" fmla="*/ 1400 w 9927"/>
                <a:gd name="connsiteY49" fmla="*/ 958 h 10000"/>
                <a:gd name="connsiteX50" fmla="*/ 1275 w 9927"/>
                <a:gd name="connsiteY50" fmla="*/ 1608 h 10000"/>
                <a:gd name="connsiteX51" fmla="*/ 934 w 9927"/>
                <a:gd name="connsiteY51" fmla="*/ 2392 h 10000"/>
                <a:gd name="connsiteX52" fmla="*/ 779 w 9927"/>
                <a:gd name="connsiteY52" fmla="*/ 2916 h 10000"/>
                <a:gd name="connsiteX53" fmla="*/ 403 w 9927"/>
                <a:gd name="connsiteY53" fmla="*/ 3783 h 10000"/>
                <a:gd name="connsiteX54" fmla="*/ 32 w 9927"/>
                <a:gd name="connsiteY54" fmla="*/ 4524 h 10000"/>
                <a:gd name="connsiteX55" fmla="*/ 157 w 9927"/>
                <a:gd name="connsiteY55" fmla="*/ 5175 h 10000"/>
                <a:gd name="connsiteX56" fmla="*/ 558 w 9927"/>
                <a:gd name="connsiteY56" fmla="*/ 5000 h 10000"/>
                <a:gd name="connsiteX57" fmla="*/ 869 w 9927"/>
                <a:gd name="connsiteY57" fmla="*/ 5566 h 10000"/>
                <a:gd name="connsiteX58" fmla="*/ 558 w 9927"/>
                <a:gd name="connsiteY58" fmla="*/ 5916 h 10000"/>
                <a:gd name="connsiteX59" fmla="*/ 684 w 9927"/>
                <a:gd name="connsiteY59" fmla="*/ 6476 h 10000"/>
                <a:gd name="connsiteX0" fmla="*/ 689 w 10000"/>
                <a:gd name="connsiteY0" fmla="*/ 6476 h 10000"/>
                <a:gd name="connsiteX1" fmla="*/ 785 w 10000"/>
                <a:gd name="connsiteY1" fmla="*/ 6916 h 10000"/>
                <a:gd name="connsiteX2" fmla="*/ 1127 w 10000"/>
                <a:gd name="connsiteY2" fmla="*/ 7741 h 10000"/>
                <a:gd name="connsiteX3" fmla="*/ 1315 w 10000"/>
                <a:gd name="connsiteY3" fmla="*/ 8308 h 10000"/>
                <a:gd name="connsiteX4" fmla="*/ 1566 w 10000"/>
                <a:gd name="connsiteY4" fmla="*/ 8916 h 10000"/>
                <a:gd name="connsiteX5" fmla="*/ 1693 w 10000"/>
                <a:gd name="connsiteY5" fmla="*/ 9217 h 10000"/>
                <a:gd name="connsiteX6" fmla="*/ 2162 w 10000"/>
                <a:gd name="connsiteY6" fmla="*/ 10000 h 10000"/>
                <a:gd name="connsiteX7" fmla="*/ 3263 w 10000"/>
                <a:gd name="connsiteY7" fmla="*/ 9783 h 10000"/>
                <a:gd name="connsiteX8" fmla="*/ 3510 w 10000"/>
                <a:gd name="connsiteY8" fmla="*/ 9175 h 10000"/>
                <a:gd name="connsiteX9" fmla="*/ 3949 w 10000"/>
                <a:gd name="connsiteY9" fmla="*/ 9217 h 10000"/>
                <a:gd name="connsiteX10" fmla="*/ 4135 w 10000"/>
                <a:gd name="connsiteY10" fmla="*/ 9042 h 10000"/>
                <a:gd name="connsiteX11" fmla="*/ 4302 w 10000"/>
                <a:gd name="connsiteY11" fmla="*/ 9252 h 10000"/>
                <a:gd name="connsiteX12" fmla="*/ 4635 w 10000"/>
                <a:gd name="connsiteY12" fmla="*/ 9273 h 10000"/>
                <a:gd name="connsiteX13" fmla="*/ 4727 w 10000"/>
                <a:gd name="connsiteY13" fmla="*/ 8916 h 10000"/>
                <a:gd name="connsiteX14" fmla="*/ 4998 w 10000"/>
                <a:gd name="connsiteY14" fmla="*/ 8895 h 10000"/>
                <a:gd name="connsiteX15" fmla="*/ 5287 w 10000"/>
                <a:gd name="connsiteY15" fmla="*/ 8790 h 10000"/>
                <a:gd name="connsiteX16" fmla="*/ 5736 w 10000"/>
                <a:gd name="connsiteY16" fmla="*/ 8259 h 10000"/>
                <a:gd name="connsiteX17" fmla="*/ 6377 w 10000"/>
                <a:gd name="connsiteY17" fmla="*/ 8077 h 10000"/>
                <a:gd name="connsiteX18" fmla="*/ 6649 w 10000"/>
                <a:gd name="connsiteY18" fmla="*/ 7867 h 10000"/>
                <a:gd name="connsiteX19" fmla="*/ 6982 w 10000"/>
                <a:gd name="connsiteY19" fmla="*/ 8287 h 10000"/>
                <a:gd name="connsiteX20" fmla="*/ 8153 w 10000"/>
                <a:gd name="connsiteY20" fmla="*/ 8042 h 10000"/>
                <a:gd name="connsiteX21" fmla="*/ 8481 w 10000"/>
                <a:gd name="connsiteY21" fmla="*/ 7741 h 10000"/>
                <a:gd name="connsiteX22" fmla="*/ 8749 w 10000"/>
                <a:gd name="connsiteY22" fmla="*/ 8350 h 10000"/>
                <a:gd name="connsiteX23" fmla="*/ 8652 w 10000"/>
                <a:gd name="connsiteY23" fmla="*/ 8825 h 10000"/>
                <a:gd name="connsiteX24" fmla="*/ 10000 w 10000"/>
                <a:gd name="connsiteY24" fmla="*/ 8434 h 10000"/>
                <a:gd name="connsiteX25" fmla="*/ 9591 w 10000"/>
                <a:gd name="connsiteY25" fmla="*/ 7650 h 10000"/>
                <a:gd name="connsiteX26" fmla="*/ 9279 w 10000"/>
                <a:gd name="connsiteY26" fmla="*/ 7392 h 10000"/>
                <a:gd name="connsiteX27" fmla="*/ 9026 w 10000"/>
                <a:gd name="connsiteY27" fmla="*/ 6042 h 10000"/>
                <a:gd name="connsiteX28" fmla="*/ 9026 w 10000"/>
                <a:gd name="connsiteY28" fmla="*/ 5392 h 10000"/>
                <a:gd name="connsiteX29" fmla="*/ 9217 w 10000"/>
                <a:gd name="connsiteY29" fmla="*/ 4867 h 10000"/>
                <a:gd name="connsiteX30" fmla="*/ 9500 w 10000"/>
                <a:gd name="connsiteY30" fmla="*/ 4476 h 10000"/>
                <a:gd name="connsiteX31" fmla="*/ 9591 w 10000"/>
                <a:gd name="connsiteY31" fmla="*/ 4350 h 10000"/>
                <a:gd name="connsiteX32" fmla="*/ 9717 w 10000"/>
                <a:gd name="connsiteY32" fmla="*/ 3650 h 10000"/>
                <a:gd name="connsiteX33" fmla="*/ 9591 w 10000"/>
                <a:gd name="connsiteY33" fmla="*/ 3259 h 10000"/>
                <a:gd name="connsiteX34" fmla="*/ 9495 w 10000"/>
                <a:gd name="connsiteY34" fmla="*/ 3042 h 10000"/>
                <a:gd name="connsiteX35" fmla="*/ 7931 w 10000"/>
                <a:gd name="connsiteY35" fmla="*/ 3259 h 10000"/>
                <a:gd name="connsiteX36" fmla="*/ 7618 w 10000"/>
                <a:gd name="connsiteY36" fmla="*/ 1524 h 10000"/>
                <a:gd name="connsiteX37" fmla="*/ 7209 w 10000"/>
                <a:gd name="connsiteY37" fmla="*/ 1308 h 10000"/>
                <a:gd name="connsiteX38" fmla="*/ 6679 w 10000"/>
                <a:gd name="connsiteY38" fmla="*/ 1308 h 10000"/>
                <a:gd name="connsiteX39" fmla="*/ 6301 w 10000"/>
                <a:gd name="connsiteY39" fmla="*/ 1175 h 10000"/>
                <a:gd name="connsiteX40" fmla="*/ 5832 w 10000"/>
                <a:gd name="connsiteY40" fmla="*/ 825 h 10000"/>
                <a:gd name="connsiteX41" fmla="*/ 4544 w 10000"/>
                <a:gd name="connsiteY41" fmla="*/ 1042 h 10000"/>
                <a:gd name="connsiteX42" fmla="*/ 4170 w 10000"/>
                <a:gd name="connsiteY42" fmla="*/ 524 h 10000"/>
                <a:gd name="connsiteX43" fmla="*/ 3858 w 10000"/>
                <a:gd name="connsiteY43" fmla="*/ 566 h 10000"/>
                <a:gd name="connsiteX44" fmla="*/ 3479 w 10000"/>
                <a:gd name="connsiteY44" fmla="*/ 476 h 10000"/>
                <a:gd name="connsiteX45" fmla="*/ 3136 w 10000"/>
                <a:gd name="connsiteY45" fmla="*/ 692 h 10000"/>
                <a:gd name="connsiteX46" fmla="*/ 2541 w 10000"/>
                <a:gd name="connsiteY46" fmla="*/ 692 h 10000"/>
                <a:gd name="connsiteX47" fmla="*/ 2228 w 10000"/>
                <a:gd name="connsiteY47" fmla="*/ 259 h 10000"/>
                <a:gd name="connsiteX48" fmla="*/ 1880 w 10000"/>
                <a:gd name="connsiteY48" fmla="*/ 0 h 10000"/>
                <a:gd name="connsiteX49" fmla="*/ 1410 w 10000"/>
                <a:gd name="connsiteY49" fmla="*/ 958 h 10000"/>
                <a:gd name="connsiteX50" fmla="*/ 1284 w 10000"/>
                <a:gd name="connsiteY50" fmla="*/ 1608 h 10000"/>
                <a:gd name="connsiteX51" fmla="*/ 941 w 10000"/>
                <a:gd name="connsiteY51" fmla="*/ 2392 h 10000"/>
                <a:gd name="connsiteX52" fmla="*/ 785 w 10000"/>
                <a:gd name="connsiteY52" fmla="*/ 2916 h 10000"/>
                <a:gd name="connsiteX53" fmla="*/ 406 w 10000"/>
                <a:gd name="connsiteY53" fmla="*/ 3783 h 10000"/>
                <a:gd name="connsiteX54" fmla="*/ 32 w 10000"/>
                <a:gd name="connsiteY54" fmla="*/ 4524 h 10000"/>
                <a:gd name="connsiteX55" fmla="*/ 158 w 10000"/>
                <a:gd name="connsiteY55" fmla="*/ 5175 h 10000"/>
                <a:gd name="connsiteX56" fmla="*/ 562 w 10000"/>
                <a:gd name="connsiteY56" fmla="*/ 5000 h 10000"/>
                <a:gd name="connsiteX57" fmla="*/ 875 w 10000"/>
                <a:gd name="connsiteY57" fmla="*/ 5566 h 10000"/>
                <a:gd name="connsiteX58" fmla="*/ 562 w 10000"/>
                <a:gd name="connsiteY58" fmla="*/ 5916 h 10000"/>
                <a:gd name="connsiteX59" fmla="*/ 689 w 10000"/>
                <a:gd name="connsiteY59" fmla="*/ 647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00" h="10000">
                  <a:moveTo>
                    <a:pt x="689" y="6476"/>
                  </a:moveTo>
                  <a:cubicBezTo>
                    <a:pt x="709" y="6594"/>
                    <a:pt x="670" y="6840"/>
                    <a:pt x="785" y="6916"/>
                  </a:cubicBezTo>
                  <a:cubicBezTo>
                    <a:pt x="875" y="7217"/>
                    <a:pt x="991" y="7448"/>
                    <a:pt x="1127" y="7741"/>
                  </a:cubicBezTo>
                  <a:cubicBezTo>
                    <a:pt x="1178" y="8217"/>
                    <a:pt x="1214" y="7944"/>
                    <a:pt x="1315" y="8308"/>
                  </a:cubicBezTo>
                  <a:cubicBezTo>
                    <a:pt x="1390" y="8552"/>
                    <a:pt x="1430" y="8727"/>
                    <a:pt x="1566" y="8916"/>
                  </a:cubicBezTo>
                  <a:cubicBezTo>
                    <a:pt x="1627" y="9000"/>
                    <a:pt x="1662" y="9105"/>
                    <a:pt x="1693" y="9217"/>
                  </a:cubicBezTo>
                  <a:cubicBezTo>
                    <a:pt x="1880" y="9692"/>
                    <a:pt x="1910" y="9692"/>
                    <a:pt x="2162" y="10000"/>
                  </a:cubicBezTo>
                  <a:cubicBezTo>
                    <a:pt x="2445" y="9825"/>
                    <a:pt x="2824" y="10000"/>
                    <a:pt x="3263" y="9783"/>
                  </a:cubicBezTo>
                  <a:cubicBezTo>
                    <a:pt x="3575" y="9650"/>
                    <a:pt x="3479" y="9524"/>
                    <a:pt x="3510" y="9175"/>
                  </a:cubicBezTo>
                  <a:cubicBezTo>
                    <a:pt x="3732" y="9217"/>
                    <a:pt x="3742" y="9259"/>
                    <a:pt x="3949" y="9217"/>
                  </a:cubicBezTo>
                  <a:cubicBezTo>
                    <a:pt x="3959" y="9119"/>
                    <a:pt x="4095" y="9133"/>
                    <a:pt x="4135" y="9042"/>
                  </a:cubicBezTo>
                  <a:cubicBezTo>
                    <a:pt x="4227" y="9147"/>
                    <a:pt x="4302" y="9035"/>
                    <a:pt x="4302" y="9252"/>
                  </a:cubicBezTo>
                  <a:cubicBezTo>
                    <a:pt x="4267" y="9252"/>
                    <a:pt x="4479" y="9210"/>
                    <a:pt x="4635" y="9273"/>
                  </a:cubicBezTo>
                  <a:cubicBezTo>
                    <a:pt x="4716" y="9224"/>
                    <a:pt x="4665" y="9007"/>
                    <a:pt x="4727" y="8916"/>
                  </a:cubicBezTo>
                  <a:cubicBezTo>
                    <a:pt x="4852" y="8741"/>
                    <a:pt x="4727" y="8895"/>
                    <a:pt x="4998" y="8895"/>
                  </a:cubicBezTo>
                  <a:cubicBezTo>
                    <a:pt x="5094" y="8839"/>
                    <a:pt x="5287" y="8790"/>
                    <a:pt x="5287" y="8790"/>
                  </a:cubicBezTo>
                  <a:cubicBezTo>
                    <a:pt x="5392" y="8343"/>
                    <a:pt x="5216" y="8364"/>
                    <a:pt x="5736" y="8259"/>
                  </a:cubicBezTo>
                  <a:cubicBezTo>
                    <a:pt x="5968" y="8140"/>
                    <a:pt x="6154" y="8147"/>
                    <a:pt x="6377" y="8077"/>
                  </a:cubicBezTo>
                  <a:cubicBezTo>
                    <a:pt x="6447" y="7930"/>
                    <a:pt x="6528" y="7923"/>
                    <a:pt x="6649" y="7867"/>
                  </a:cubicBezTo>
                  <a:cubicBezTo>
                    <a:pt x="6841" y="7909"/>
                    <a:pt x="6770" y="8161"/>
                    <a:pt x="6982" y="8287"/>
                  </a:cubicBezTo>
                  <a:cubicBezTo>
                    <a:pt x="7542" y="7699"/>
                    <a:pt x="7633" y="8014"/>
                    <a:pt x="8153" y="8042"/>
                  </a:cubicBezTo>
                  <a:cubicBezTo>
                    <a:pt x="8254" y="7972"/>
                    <a:pt x="8325" y="8000"/>
                    <a:pt x="8481" y="7741"/>
                  </a:cubicBezTo>
                  <a:cubicBezTo>
                    <a:pt x="8577" y="7797"/>
                    <a:pt x="8723" y="8161"/>
                    <a:pt x="8749" y="8350"/>
                  </a:cubicBezTo>
                  <a:cubicBezTo>
                    <a:pt x="8652" y="8434"/>
                    <a:pt x="8441" y="8727"/>
                    <a:pt x="8652" y="8825"/>
                  </a:cubicBezTo>
                  <a:cubicBezTo>
                    <a:pt x="9026" y="8650"/>
                    <a:pt x="9601" y="8622"/>
                    <a:pt x="10000" y="8434"/>
                  </a:cubicBezTo>
                  <a:cubicBezTo>
                    <a:pt x="10000" y="7084"/>
                    <a:pt x="10000" y="7727"/>
                    <a:pt x="9591" y="7650"/>
                  </a:cubicBezTo>
                  <a:cubicBezTo>
                    <a:pt x="9344" y="7650"/>
                    <a:pt x="9374" y="7650"/>
                    <a:pt x="9279" y="7392"/>
                  </a:cubicBezTo>
                  <a:cubicBezTo>
                    <a:pt x="9091" y="7042"/>
                    <a:pt x="9152" y="6566"/>
                    <a:pt x="9026" y="6042"/>
                  </a:cubicBezTo>
                  <a:cubicBezTo>
                    <a:pt x="8996" y="5839"/>
                    <a:pt x="9081" y="5594"/>
                    <a:pt x="9026" y="5392"/>
                  </a:cubicBezTo>
                  <a:cubicBezTo>
                    <a:pt x="9081" y="4448"/>
                    <a:pt x="8829" y="5147"/>
                    <a:pt x="9217" y="4867"/>
                  </a:cubicBezTo>
                  <a:lnTo>
                    <a:pt x="9500" y="4476"/>
                  </a:lnTo>
                  <a:cubicBezTo>
                    <a:pt x="9530" y="4434"/>
                    <a:pt x="9561" y="4392"/>
                    <a:pt x="9591" y="4350"/>
                  </a:cubicBezTo>
                  <a:cubicBezTo>
                    <a:pt x="9747" y="4042"/>
                    <a:pt x="9611" y="3867"/>
                    <a:pt x="9717" y="3650"/>
                  </a:cubicBezTo>
                  <a:cubicBezTo>
                    <a:pt x="9717" y="3469"/>
                    <a:pt x="9626" y="3357"/>
                    <a:pt x="9591" y="3259"/>
                  </a:cubicBezTo>
                  <a:cubicBezTo>
                    <a:pt x="9500" y="3133"/>
                    <a:pt x="9662" y="3119"/>
                    <a:pt x="9495" y="3042"/>
                  </a:cubicBezTo>
                  <a:cubicBezTo>
                    <a:pt x="8905" y="3189"/>
                    <a:pt x="8486" y="3217"/>
                    <a:pt x="7931" y="3259"/>
                  </a:cubicBezTo>
                  <a:cubicBezTo>
                    <a:pt x="8153" y="2664"/>
                    <a:pt x="8057" y="1867"/>
                    <a:pt x="7618" y="1524"/>
                  </a:cubicBezTo>
                  <a:cubicBezTo>
                    <a:pt x="7552" y="1259"/>
                    <a:pt x="7376" y="1378"/>
                    <a:pt x="7209" y="1308"/>
                  </a:cubicBezTo>
                  <a:cubicBezTo>
                    <a:pt x="7012" y="1028"/>
                    <a:pt x="6906" y="1203"/>
                    <a:pt x="6679" y="1308"/>
                  </a:cubicBezTo>
                  <a:cubicBezTo>
                    <a:pt x="6553" y="1364"/>
                    <a:pt x="6427" y="1147"/>
                    <a:pt x="6301" y="1175"/>
                  </a:cubicBezTo>
                  <a:cubicBezTo>
                    <a:pt x="6164" y="1105"/>
                    <a:pt x="6124" y="895"/>
                    <a:pt x="5832" y="825"/>
                  </a:cubicBezTo>
                  <a:cubicBezTo>
                    <a:pt x="5362" y="608"/>
                    <a:pt x="5049" y="958"/>
                    <a:pt x="4544" y="1042"/>
                  </a:cubicBezTo>
                  <a:cubicBezTo>
                    <a:pt x="4328" y="867"/>
                    <a:pt x="4242" y="713"/>
                    <a:pt x="4170" y="524"/>
                  </a:cubicBezTo>
                  <a:cubicBezTo>
                    <a:pt x="4160" y="476"/>
                    <a:pt x="3888" y="594"/>
                    <a:pt x="3858" y="566"/>
                  </a:cubicBezTo>
                  <a:cubicBezTo>
                    <a:pt x="3732" y="434"/>
                    <a:pt x="3565" y="490"/>
                    <a:pt x="3479" y="476"/>
                  </a:cubicBezTo>
                  <a:cubicBezTo>
                    <a:pt x="3429" y="839"/>
                    <a:pt x="3374" y="622"/>
                    <a:pt x="3136" y="692"/>
                  </a:cubicBezTo>
                  <a:cubicBezTo>
                    <a:pt x="2374" y="608"/>
                    <a:pt x="2834" y="972"/>
                    <a:pt x="2541" y="692"/>
                  </a:cubicBezTo>
                  <a:cubicBezTo>
                    <a:pt x="2495" y="608"/>
                    <a:pt x="2279" y="336"/>
                    <a:pt x="2228" y="259"/>
                  </a:cubicBezTo>
                  <a:cubicBezTo>
                    <a:pt x="2132" y="133"/>
                    <a:pt x="2006" y="56"/>
                    <a:pt x="1880" y="0"/>
                  </a:cubicBezTo>
                  <a:cubicBezTo>
                    <a:pt x="1662" y="217"/>
                    <a:pt x="1642" y="741"/>
                    <a:pt x="1410" y="958"/>
                  </a:cubicBezTo>
                  <a:cubicBezTo>
                    <a:pt x="1305" y="1378"/>
                    <a:pt x="1441" y="552"/>
                    <a:pt x="1284" y="1608"/>
                  </a:cubicBezTo>
                  <a:cubicBezTo>
                    <a:pt x="1234" y="1839"/>
                    <a:pt x="1032" y="2175"/>
                    <a:pt x="941" y="2392"/>
                  </a:cubicBezTo>
                  <a:cubicBezTo>
                    <a:pt x="805" y="2608"/>
                    <a:pt x="1021" y="2825"/>
                    <a:pt x="785" y="2916"/>
                  </a:cubicBezTo>
                  <a:cubicBezTo>
                    <a:pt x="658" y="3217"/>
                    <a:pt x="502" y="3476"/>
                    <a:pt x="406" y="3783"/>
                  </a:cubicBezTo>
                  <a:cubicBezTo>
                    <a:pt x="220" y="4133"/>
                    <a:pt x="210" y="4273"/>
                    <a:pt x="32" y="4524"/>
                  </a:cubicBezTo>
                  <a:cubicBezTo>
                    <a:pt x="-74" y="4741"/>
                    <a:pt x="113" y="5070"/>
                    <a:pt x="158" y="5175"/>
                  </a:cubicBezTo>
                  <a:cubicBezTo>
                    <a:pt x="406" y="5217"/>
                    <a:pt x="315" y="4986"/>
                    <a:pt x="562" y="5000"/>
                  </a:cubicBezTo>
                  <a:cubicBezTo>
                    <a:pt x="638" y="5056"/>
                    <a:pt x="855" y="5448"/>
                    <a:pt x="875" y="5566"/>
                  </a:cubicBezTo>
                  <a:cubicBezTo>
                    <a:pt x="901" y="5664"/>
                    <a:pt x="719" y="5916"/>
                    <a:pt x="562" y="5916"/>
                  </a:cubicBezTo>
                  <a:cubicBezTo>
                    <a:pt x="522" y="6014"/>
                    <a:pt x="532" y="6410"/>
                    <a:pt x="689" y="6476"/>
                  </a:cubicBezTo>
                  <a:close/>
                </a:path>
              </a:pathLst>
            </a:custGeom>
            <a:solidFill>
              <a:srgbClr val="FED1CA">
                <a:alpha val="49804"/>
              </a:srgbClr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088705" y="1332935"/>
              <a:ext cx="757960" cy="646747"/>
            </a:xfrm>
            <a:custGeom>
              <a:avLst/>
              <a:gdLst>
                <a:gd name="T0" fmla="*/ 96 w 686"/>
                <a:gd name="T1" fmla="*/ 496 h 587"/>
                <a:gd name="T2" fmla="*/ 165 w 686"/>
                <a:gd name="T3" fmla="*/ 478 h 587"/>
                <a:gd name="T4" fmla="*/ 153 w 686"/>
                <a:gd name="T5" fmla="*/ 520 h 587"/>
                <a:gd name="T6" fmla="*/ 177 w 686"/>
                <a:gd name="T7" fmla="*/ 544 h 587"/>
                <a:gd name="T8" fmla="*/ 240 w 686"/>
                <a:gd name="T9" fmla="*/ 508 h 587"/>
                <a:gd name="T10" fmla="*/ 288 w 686"/>
                <a:gd name="T11" fmla="*/ 499 h 587"/>
                <a:gd name="T12" fmla="*/ 312 w 686"/>
                <a:gd name="T13" fmla="*/ 529 h 587"/>
                <a:gd name="T14" fmla="*/ 324 w 686"/>
                <a:gd name="T15" fmla="*/ 502 h 587"/>
                <a:gd name="T16" fmla="*/ 321 w 686"/>
                <a:gd name="T17" fmla="*/ 487 h 587"/>
                <a:gd name="T18" fmla="*/ 357 w 686"/>
                <a:gd name="T19" fmla="*/ 481 h 587"/>
                <a:gd name="T20" fmla="*/ 366 w 686"/>
                <a:gd name="T21" fmla="*/ 502 h 587"/>
                <a:gd name="T22" fmla="*/ 384 w 686"/>
                <a:gd name="T23" fmla="*/ 505 h 587"/>
                <a:gd name="T24" fmla="*/ 390 w 686"/>
                <a:gd name="T25" fmla="*/ 523 h 587"/>
                <a:gd name="T26" fmla="*/ 387 w 686"/>
                <a:gd name="T27" fmla="*/ 577 h 587"/>
                <a:gd name="T28" fmla="*/ 438 w 686"/>
                <a:gd name="T29" fmla="*/ 583 h 587"/>
                <a:gd name="T30" fmla="*/ 486 w 686"/>
                <a:gd name="T31" fmla="*/ 559 h 587"/>
                <a:gd name="T32" fmla="*/ 561 w 686"/>
                <a:gd name="T33" fmla="*/ 511 h 587"/>
                <a:gd name="T34" fmla="*/ 603 w 686"/>
                <a:gd name="T35" fmla="*/ 490 h 587"/>
                <a:gd name="T36" fmla="*/ 561 w 686"/>
                <a:gd name="T37" fmla="*/ 454 h 587"/>
                <a:gd name="T38" fmla="*/ 537 w 686"/>
                <a:gd name="T39" fmla="*/ 460 h 587"/>
                <a:gd name="T40" fmla="*/ 516 w 686"/>
                <a:gd name="T41" fmla="*/ 421 h 587"/>
                <a:gd name="T42" fmla="*/ 570 w 686"/>
                <a:gd name="T43" fmla="*/ 334 h 587"/>
                <a:gd name="T44" fmla="*/ 588 w 686"/>
                <a:gd name="T45" fmla="*/ 304 h 587"/>
                <a:gd name="T46" fmla="*/ 597 w 686"/>
                <a:gd name="T47" fmla="*/ 271 h 587"/>
                <a:gd name="T48" fmla="*/ 630 w 686"/>
                <a:gd name="T49" fmla="*/ 223 h 587"/>
                <a:gd name="T50" fmla="*/ 648 w 686"/>
                <a:gd name="T51" fmla="*/ 175 h 587"/>
                <a:gd name="T52" fmla="*/ 684 w 686"/>
                <a:gd name="T53" fmla="*/ 109 h 587"/>
                <a:gd name="T54" fmla="*/ 663 w 686"/>
                <a:gd name="T55" fmla="*/ 88 h 587"/>
                <a:gd name="T56" fmla="*/ 645 w 686"/>
                <a:gd name="T57" fmla="*/ 61 h 587"/>
                <a:gd name="T58" fmla="*/ 594 w 686"/>
                <a:gd name="T59" fmla="*/ 58 h 587"/>
                <a:gd name="T60" fmla="*/ 552 w 686"/>
                <a:gd name="T61" fmla="*/ 19 h 587"/>
                <a:gd name="T62" fmla="*/ 363 w 686"/>
                <a:gd name="T63" fmla="*/ 10 h 587"/>
                <a:gd name="T64" fmla="*/ 324 w 686"/>
                <a:gd name="T65" fmla="*/ 25 h 587"/>
                <a:gd name="T66" fmla="*/ 288 w 686"/>
                <a:gd name="T67" fmla="*/ 7 h 587"/>
                <a:gd name="T68" fmla="*/ 297 w 686"/>
                <a:gd name="T69" fmla="*/ 64 h 587"/>
                <a:gd name="T70" fmla="*/ 261 w 686"/>
                <a:gd name="T71" fmla="*/ 100 h 587"/>
                <a:gd name="T72" fmla="*/ 168 w 686"/>
                <a:gd name="T73" fmla="*/ 91 h 587"/>
                <a:gd name="T74" fmla="*/ 126 w 686"/>
                <a:gd name="T75" fmla="*/ 88 h 587"/>
                <a:gd name="T76" fmla="*/ 90 w 686"/>
                <a:gd name="T77" fmla="*/ 109 h 587"/>
                <a:gd name="T78" fmla="*/ 96 w 686"/>
                <a:gd name="T79" fmla="*/ 139 h 587"/>
                <a:gd name="T80" fmla="*/ 108 w 686"/>
                <a:gd name="T81" fmla="*/ 157 h 587"/>
                <a:gd name="T82" fmla="*/ 114 w 686"/>
                <a:gd name="T83" fmla="*/ 175 h 587"/>
                <a:gd name="T84" fmla="*/ 69 w 686"/>
                <a:gd name="T85" fmla="*/ 208 h 587"/>
                <a:gd name="T86" fmla="*/ 57 w 686"/>
                <a:gd name="T87" fmla="*/ 247 h 587"/>
                <a:gd name="T88" fmla="*/ 30 w 686"/>
                <a:gd name="T89" fmla="*/ 361 h 587"/>
                <a:gd name="T90" fmla="*/ 36 w 686"/>
                <a:gd name="T91" fmla="*/ 424 h 587"/>
                <a:gd name="T92" fmla="*/ 36 w 686"/>
                <a:gd name="T93" fmla="*/ 469 h 587"/>
                <a:gd name="T94" fmla="*/ 9 w 686"/>
                <a:gd name="T95" fmla="*/ 496 h 587"/>
                <a:gd name="T96" fmla="*/ 96 w 686"/>
                <a:gd name="T97" fmla="*/ 496 h 587"/>
                <a:gd name="connsiteX0" fmla="*/ 1289 w 9863"/>
                <a:gd name="connsiteY0" fmla="*/ 8352 h 9846"/>
                <a:gd name="connsiteX1" fmla="*/ 2295 w 9863"/>
                <a:gd name="connsiteY1" fmla="*/ 8045 h 9846"/>
                <a:gd name="connsiteX2" fmla="*/ 2120 w 9863"/>
                <a:gd name="connsiteY2" fmla="*/ 8761 h 9846"/>
                <a:gd name="connsiteX3" fmla="*/ 2470 w 9863"/>
                <a:gd name="connsiteY3" fmla="*/ 9169 h 9846"/>
                <a:gd name="connsiteX4" fmla="*/ 3389 w 9863"/>
                <a:gd name="connsiteY4" fmla="*/ 8556 h 9846"/>
                <a:gd name="connsiteX5" fmla="*/ 4088 w 9863"/>
                <a:gd name="connsiteY5" fmla="*/ 8403 h 9846"/>
                <a:gd name="connsiteX6" fmla="*/ 4438 w 9863"/>
                <a:gd name="connsiteY6" fmla="*/ 8914 h 9846"/>
                <a:gd name="connsiteX7" fmla="*/ 4613 w 9863"/>
                <a:gd name="connsiteY7" fmla="*/ 8454 h 9846"/>
                <a:gd name="connsiteX8" fmla="*/ 4569 w 9863"/>
                <a:gd name="connsiteY8" fmla="*/ 8198 h 9846"/>
                <a:gd name="connsiteX9" fmla="*/ 5094 w 9863"/>
                <a:gd name="connsiteY9" fmla="*/ 8096 h 9846"/>
                <a:gd name="connsiteX10" fmla="*/ 5225 w 9863"/>
                <a:gd name="connsiteY10" fmla="*/ 8454 h 9846"/>
                <a:gd name="connsiteX11" fmla="*/ 5488 w 9863"/>
                <a:gd name="connsiteY11" fmla="*/ 8505 h 9846"/>
                <a:gd name="connsiteX12" fmla="*/ 5575 w 9863"/>
                <a:gd name="connsiteY12" fmla="*/ 8812 h 9846"/>
                <a:gd name="connsiteX13" fmla="*/ 5531 w 9863"/>
                <a:gd name="connsiteY13" fmla="*/ 9732 h 9846"/>
                <a:gd name="connsiteX14" fmla="*/ 6275 w 9863"/>
                <a:gd name="connsiteY14" fmla="*/ 9834 h 9846"/>
                <a:gd name="connsiteX15" fmla="*/ 6975 w 9863"/>
                <a:gd name="connsiteY15" fmla="*/ 9425 h 9846"/>
                <a:gd name="connsiteX16" fmla="*/ 8068 w 9863"/>
                <a:gd name="connsiteY16" fmla="*/ 8607 h 9846"/>
                <a:gd name="connsiteX17" fmla="*/ 8680 w 9863"/>
                <a:gd name="connsiteY17" fmla="*/ 8250 h 9846"/>
                <a:gd name="connsiteX18" fmla="*/ 8097 w 9863"/>
                <a:gd name="connsiteY18" fmla="*/ 7430 h 9846"/>
                <a:gd name="connsiteX19" fmla="*/ 7718 w 9863"/>
                <a:gd name="connsiteY19" fmla="*/ 7738 h 9846"/>
                <a:gd name="connsiteX20" fmla="*/ 7412 w 9863"/>
                <a:gd name="connsiteY20" fmla="*/ 7074 h 9846"/>
                <a:gd name="connsiteX21" fmla="*/ 8199 w 9863"/>
                <a:gd name="connsiteY21" fmla="*/ 5592 h 9846"/>
                <a:gd name="connsiteX22" fmla="*/ 8461 w 9863"/>
                <a:gd name="connsiteY22" fmla="*/ 5081 h 9846"/>
                <a:gd name="connsiteX23" fmla="*/ 8593 w 9863"/>
                <a:gd name="connsiteY23" fmla="*/ 4519 h 9846"/>
                <a:gd name="connsiteX24" fmla="*/ 9074 w 9863"/>
                <a:gd name="connsiteY24" fmla="*/ 3701 h 9846"/>
                <a:gd name="connsiteX25" fmla="*/ 9336 w 9863"/>
                <a:gd name="connsiteY25" fmla="*/ 2883 h 9846"/>
                <a:gd name="connsiteX26" fmla="*/ 9861 w 9863"/>
                <a:gd name="connsiteY26" fmla="*/ 1759 h 9846"/>
                <a:gd name="connsiteX27" fmla="*/ 9555 w 9863"/>
                <a:gd name="connsiteY27" fmla="*/ 1401 h 9846"/>
                <a:gd name="connsiteX28" fmla="*/ 9292 w 9863"/>
                <a:gd name="connsiteY28" fmla="*/ 941 h 9846"/>
                <a:gd name="connsiteX29" fmla="*/ 8549 w 9863"/>
                <a:gd name="connsiteY29" fmla="*/ 890 h 9846"/>
                <a:gd name="connsiteX30" fmla="*/ 7937 w 9863"/>
                <a:gd name="connsiteY30" fmla="*/ 226 h 9846"/>
                <a:gd name="connsiteX31" fmla="*/ 5182 w 9863"/>
                <a:gd name="connsiteY31" fmla="*/ 72 h 9846"/>
                <a:gd name="connsiteX32" fmla="*/ 4613 w 9863"/>
                <a:gd name="connsiteY32" fmla="*/ 328 h 9846"/>
                <a:gd name="connsiteX33" fmla="*/ 4088 w 9863"/>
                <a:gd name="connsiteY33" fmla="*/ 21 h 9846"/>
                <a:gd name="connsiteX34" fmla="*/ 4219 w 9863"/>
                <a:gd name="connsiteY34" fmla="*/ 992 h 9846"/>
                <a:gd name="connsiteX35" fmla="*/ 3695 w 9863"/>
                <a:gd name="connsiteY35" fmla="*/ 1606 h 9846"/>
                <a:gd name="connsiteX36" fmla="*/ 2339 w 9863"/>
                <a:gd name="connsiteY36" fmla="*/ 1452 h 9846"/>
                <a:gd name="connsiteX37" fmla="*/ 1727 w 9863"/>
                <a:gd name="connsiteY37" fmla="*/ 1401 h 9846"/>
                <a:gd name="connsiteX38" fmla="*/ 1202 w 9863"/>
                <a:gd name="connsiteY38" fmla="*/ 1759 h 9846"/>
                <a:gd name="connsiteX39" fmla="*/ 1289 w 9863"/>
                <a:gd name="connsiteY39" fmla="*/ 2270 h 9846"/>
                <a:gd name="connsiteX40" fmla="*/ 1464 w 9863"/>
                <a:gd name="connsiteY40" fmla="*/ 2577 h 9846"/>
                <a:gd name="connsiteX41" fmla="*/ 1552 w 9863"/>
                <a:gd name="connsiteY41" fmla="*/ 2883 h 9846"/>
                <a:gd name="connsiteX42" fmla="*/ 896 w 9863"/>
                <a:gd name="connsiteY42" fmla="*/ 3445 h 9846"/>
                <a:gd name="connsiteX43" fmla="*/ 721 w 9863"/>
                <a:gd name="connsiteY43" fmla="*/ 4110 h 9846"/>
                <a:gd name="connsiteX44" fmla="*/ 327 w 9863"/>
                <a:gd name="connsiteY44" fmla="*/ 6052 h 9846"/>
                <a:gd name="connsiteX45" fmla="*/ 415 w 9863"/>
                <a:gd name="connsiteY45" fmla="*/ 7125 h 9846"/>
                <a:gd name="connsiteX46" fmla="*/ 415 w 9863"/>
                <a:gd name="connsiteY46" fmla="*/ 7892 h 9846"/>
                <a:gd name="connsiteX47" fmla="*/ 21 w 9863"/>
                <a:gd name="connsiteY47" fmla="*/ 8352 h 9846"/>
                <a:gd name="connsiteX48" fmla="*/ 1289 w 9863"/>
                <a:gd name="connsiteY48" fmla="*/ 8352 h 9846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801 w 10000"/>
                <a:gd name="connsiteY17" fmla="*/ 8379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801 w 10000"/>
                <a:gd name="connsiteY17" fmla="*/ 8379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801 w 10000"/>
                <a:gd name="connsiteY17" fmla="*/ 8379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825 w 10000"/>
                <a:gd name="connsiteY19" fmla="*/ 7859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18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45 w 10000"/>
                <a:gd name="connsiteY20" fmla="*/ 7080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45 w 10000"/>
                <a:gd name="connsiteY20" fmla="*/ 7150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313 w 10000"/>
                <a:gd name="connsiteY21" fmla="*/ 567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224 w 10000"/>
                <a:gd name="connsiteY21" fmla="*/ 574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224 w 10000"/>
                <a:gd name="connsiteY21" fmla="*/ 574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466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  <a:gd name="connsiteX0" fmla="*/ 1307 w 10000"/>
                <a:gd name="connsiteY0" fmla="*/ 8483 h 10000"/>
                <a:gd name="connsiteX1" fmla="*/ 2327 w 10000"/>
                <a:gd name="connsiteY1" fmla="*/ 8171 h 10000"/>
                <a:gd name="connsiteX2" fmla="*/ 2149 w 10000"/>
                <a:gd name="connsiteY2" fmla="*/ 8898 h 10000"/>
                <a:gd name="connsiteX3" fmla="*/ 2504 w 10000"/>
                <a:gd name="connsiteY3" fmla="*/ 9312 h 10000"/>
                <a:gd name="connsiteX4" fmla="*/ 3436 w 10000"/>
                <a:gd name="connsiteY4" fmla="*/ 8690 h 10000"/>
                <a:gd name="connsiteX5" fmla="*/ 4145 w 10000"/>
                <a:gd name="connsiteY5" fmla="*/ 8534 h 10000"/>
                <a:gd name="connsiteX6" fmla="*/ 4500 w 10000"/>
                <a:gd name="connsiteY6" fmla="*/ 9053 h 10000"/>
                <a:gd name="connsiteX7" fmla="*/ 4677 w 10000"/>
                <a:gd name="connsiteY7" fmla="*/ 8586 h 10000"/>
                <a:gd name="connsiteX8" fmla="*/ 4632 w 10000"/>
                <a:gd name="connsiteY8" fmla="*/ 8326 h 10000"/>
                <a:gd name="connsiteX9" fmla="*/ 5165 w 10000"/>
                <a:gd name="connsiteY9" fmla="*/ 8223 h 10000"/>
                <a:gd name="connsiteX10" fmla="*/ 5298 w 10000"/>
                <a:gd name="connsiteY10" fmla="*/ 8586 h 10000"/>
                <a:gd name="connsiteX11" fmla="*/ 5564 w 10000"/>
                <a:gd name="connsiteY11" fmla="*/ 8638 h 10000"/>
                <a:gd name="connsiteX12" fmla="*/ 5652 w 10000"/>
                <a:gd name="connsiteY12" fmla="*/ 8950 h 10000"/>
                <a:gd name="connsiteX13" fmla="*/ 5608 w 10000"/>
                <a:gd name="connsiteY13" fmla="*/ 9884 h 10000"/>
                <a:gd name="connsiteX14" fmla="*/ 6362 w 10000"/>
                <a:gd name="connsiteY14" fmla="*/ 9988 h 10000"/>
                <a:gd name="connsiteX15" fmla="*/ 7072 w 10000"/>
                <a:gd name="connsiteY15" fmla="*/ 9572 h 10000"/>
                <a:gd name="connsiteX16" fmla="*/ 8180 w 10000"/>
                <a:gd name="connsiteY16" fmla="*/ 8742 h 10000"/>
                <a:gd name="connsiteX17" fmla="*/ 8771 w 10000"/>
                <a:gd name="connsiteY17" fmla="*/ 8274 h 10000"/>
                <a:gd name="connsiteX18" fmla="*/ 8209 w 10000"/>
                <a:gd name="connsiteY18" fmla="*/ 7546 h 10000"/>
                <a:gd name="connsiteX19" fmla="*/ 7795 w 10000"/>
                <a:gd name="connsiteY19" fmla="*/ 7754 h 10000"/>
                <a:gd name="connsiteX20" fmla="*/ 7515 w 10000"/>
                <a:gd name="connsiteY20" fmla="*/ 7045 h 10000"/>
                <a:gd name="connsiteX21" fmla="*/ 8224 w 10000"/>
                <a:gd name="connsiteY21" fmla="*/ 5749 h 10000"/>
                <a:gd name="connsiteX22" fmla="*/ 8579 w 10000"/>
                <a:gd name="connsiteY22" fmla="*/ 5160 h 10000"/>
                <a:gd name="connsiteX23" fmla="*/ 8712 w 10000"/>
                <a:gd name="connsiteY23" fmla="*/ 4590 h 10000"/>
                <a:gd name="connsiteX24" fmla="*/ 9200 w 10000"/>
                <a:gd name="connsiteY24" fmla="*/ 3759 h 10000"/>
                <a:gd name="connsiteX25" fmla="*/ 9377 w 10000"/>
                <a:gd name="connsiteY25" fmla="*/ 2928 h 10000"/>
                <a:gd name="connsiteX26" fmla="*/ 9998 w 10000"/>
                <a:gd name="connsiteY26" fmla="*/ 1787 h 10000"/>
                <a:gd name="connsiteX27" fmla="*/ 9688 w 10000"/>
                <a:gd name="connsiteY27" fmla="*/ 1423 h 10000"/>
                <a:gd name="connsiteX28" fmla="*/ 9421 w 10000"/>
                <a:gd name="connsiteY28" fmla="*/ 956 h 10000"/>
                <a:gd name="connsiteX29" fmla="*/ 8668 w 10000"/>
                <a:gd name="connsiteY29" fmla="*/ 904 h 10000"/>
                <a:gd name="connsiteX30" fmla="*/ 8047 w 10000"/>
                <a:gd name="connsiteY30" fmla="*/ 230 h 10000"/>
                <a:gd name="connsiteX31" fmla="*/ 5254 w 10000"/>
                <a:gd name="connsiteY31" fmla="*/ 73 h 10000"/>
                <a:gd name="connsiteX32" fmla="*/ 4677 w 10000"/>
                <a:gd name="connsiteY32" fmla="*/ 333 h 10000"/>
                <a:gd name="connsiteX33" fmla="*/ 4145 w 10000"/>
                <a:gd name="connsiteY33" fmla="*/ 21 h 10000"/>
                <a:gd name="connsiteX34" fmla="*/ 4278 w 10000"/>
                <a:gd name="connsiteY34" fmla="*/ 1008 h 10000"/>
                <a:gd name="connsiteX35" fmla="*/ 3746 w 10000"/>
                <a:gd name="connsiteY35" fmla="*/ 1631 h 10000"/>
                <a:gd name="connsiteX36" fmla="*/ 2371 w 10000"/>
                <a:gd name="connsiteY36" fmla="*/ 1475 h 10000"/>
                <a:gd name="connsiteX37" fmla="*/ 1751 w 10000"/>
                <a:gd name="connsiteY37" fmla="*/ 1423 h 10000"/>
                <a:gd name="connsiteX38" fmla="*/ 1219 w 10000"/>
                <a:gd name="connsiteY38" fmla="*/ 1787 h 10000"/>
                <a:gd name="connsiteX39" fmla="*/ 1307 w 10000"/>
                <a:gd name="connsiteY39" fmla="*/ 2306 h 10000"/>
                <a:gd name="connsiteX40" fmla="*/ 1484 w 10000"/>
                <a:gd name="connsiteY40" fmla="*/ 2617 h 10000"/>
                <a:gd name="connsiteX41" fmla="*/ 1574 w 10000"/>
                <a:gd name="connsiteY41" fmla="*/ 2928 h 10000"/>
                <a:gd name="connsiteX42" fmla="*/ 908 w 10000"/>
                <a:gd name="connsiteY42" fmla="*/ 3499 h 10000"/>
                <a:gd name="connsiteX43" fmla="*/ 731 w 10000"/>
                <a:gd name="connsiteY43" fmla="*/ 4174 h 10000"/>
                <a:gd name="connsiteX44" fmla="*/ 332 w 10000"/>
                <a:gd name="connsiteY44" fmla="*/ 6147 h 10000"/>
                <a:gd name="connsiteX45" fmla="*/ 421 w 10000"/>
                <a:gd name="connsiteY45" fmla="*/ 7236 h 10000"/>
                <a:gd name="connsiteX46" fmla="*/ 421 w 10000"/>
                <a:gd name="connsiteY46" fmla="*/ 8015 h 10000"/>
                <a:gd name="connsiteX47" fmla="*/ 21 w 10000"/>
                <a:gd name="connsiteY47" fmla="*/ 8483 h 10000"/>
                <a:gd name="connsiteX48" fmla="*/ 1307 w 10000"/>
                <a:gd name="connsiteY48" fmla="*/ 84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000" h="10000">
                  <a:moveTo>
                    <a:pt x="1307" y="8483"/>
                  </a:moveTo>
                  <a:cubicBezTo>
                    <a:pt x="1632" y="8361"/>
                    <a:pt x="2002" y="8292"/>
                    <a:pt x="2327" y="8171"/>
                  </a:cubicBezTo>
                  <a:cubicBezTo>
                    <a:pt x="2401" y="8414"/>
                    <a:pt x="2194" y="8690"/>
                    <a:pt x="2149" y="8898"/>
                  </a:cubicBezTo>
                  <a:cubicBezTo>
                    <a:pt x="2061" y="9226"/>
                    <a:pt x="2239" y="9365"/>
                    <a:pt x="2504" y="9312"/>
                  </a:cubicBezTo>
                  <a:cubicBezTo>
                    <a:pt x="3066" y="9226"/>
                    <a:pt x="3214" y="9105"/>
                    <a:pt x="3436" y="8690"/>
                  </a:cubicBezTo>
                  <a:cubicBezTo>
                    <a:pt x="3687" y="8483"/>
                    <a:pt x="3835" y="8552"/>
                    <a:pt x="4145" y="8534"/>
                  </a:cubicBezTo>
                  <a:cubicBezTo>
                    <a:pt x="4189" y="8707"/>
                    <a:pt x="4455" y="8881"/>
                    <a:pt x="4500" y="9053"/>
                  </a:cubicBezTo>
                  <a:cubicBezTo>
                    <a:pt x="4558" y="8950"/>
                    <a:pt x="4618" y="8690"/>
                    <a:pt x="4677" y="8586"/>
                  </a:cubicBezTo>
                  <a:cubicBezTo>
                    <a:pt x="4722" y="8500"/>
                    <a:pt x="4632" y="8326"/>
                    <a:pt x="4632" y="8326"/>
                  </a:cubicBezTo>
                  <a:cubicBezTo>
                    <a:pt x="4722" y="8274"/>
                    <a:pt x="4855" y="7912"/>
                    <a:pt x="5165" y="8223"/>
                  </a:cubicBezTo>
                  <a:cubicBezTo>
                    <a:pt x="5135" y="8448"/>
                    <a:pt x="5017" y="8915"/>
                    <a:pt x="5298" y="8586"/>
                  </a:cubicBezTo>
                  <a:cubicBezTo>
                    <a:pt x="5387" y="8603"/>
                    <a:pt x="5490" y="8569"/>
                    <a:pt x="5564" y="8638"/>
                  </a:cubicBezTo>
                  <a:cubicBezTo>
                    <a:pt x="5638" y="8707"/>
                    <a:pt x="5564" y="9261"/>
                    <a:pt x="5652" y="8950"/>
                  </a:cubicBezTo>
                  <a:cubicBezTo>
                    <a:pt x="5638" y="9036"/>
                    <a:pt x="5475" y="9814"/>
                    <a:pt x="5608" y="9884"/>
                  </a:cubicBezTo>
                  <a:cubicBezTo>
                    <a:pt x="5815" y="9988"/>
                    <a:pt x="6140" y="9971"/>
                    <a:pt x="6362" y="9988"/>
                  </a:cubicBezTo>
                  <a:cubicBezTo>
                    <a:pt x="6731" y="10057"/>
                    <a:pt x="6761" y="9832"/>
                    <a:pt x="7072" y="9572"/>
                  </a:cubicBezTo>
                  <a:cubicBezTo>
                    <a:pt x="7470" y="9157"/>
                    <a:pt x="7899" y="8933"/>
                    <a:pt x="8180" y="8742"/>
                  </a:cubicBezTo>
                  <a:cubicBezTo>
                    <a:pt x="8328" y="8586"/>
                    <a:pt x="8771" y="8395"/>
                    <a:pt x="8771" y="8274"/>
                  </a:cubicBezTo>
                  <a:cubicBezTo>
                    <a:pt x="8608" y="8204"/>
                    <a:pt x="8475" y="7494"/>
                    <a:pt x="8209" y="7546"/>
                  </a:cubicBezTo>
                  <a:cubicBezTo>
                    <a:pt x="8061" y="7460"/>
                    <a:pt x="7911" y="7837"/>
                    <a:pt x="7795" y="7754"/>
                  </a:cubicBezTo>
                  <a:cubicBezTo>
                    <a:pt x="7679" y="7671"/>
                    <a:pt x="7514" y="7427"/>
                    <a:pt x="7515" y="7045"/>
                  </a:cubicBezTo>
                  <a:cubicBezTo>
                    <a:pt x="7589" y="6716"/>
                    <a:pt x="8046" y="6079"/>
                    <a:pt x="8224" y="5749"/>
                  </a:cubicBezTo>
                  <a:cubicBezTo>
                    <a:pt x="8298" y="5507"/>
                    <a:pt x="8402" y="5333"/>
                    <a:pt x="8579" y="5160"/>
                  </a:cubicBezTo>
                  <a:cubicBezTo>
                    <a:pt x="8697" y="5040"/>
                    <a:pt x="8712" y="4590"/>
                    <a:pt x="8712" y="4590"/>
                  </a:cubicBezTo>
                  <a:cubicBezTo>
                    <a:pt x="8830" y="4364"/>
                    <a:pt x="9081" y="4001"/>
                    <a:pt x="9200" y="3759"/>
                  </a:cubicBezTo>
                  <a:cubicBezTo>
                    <a:pt x="9214" y="3690"/>
                    <a:pt x="9303" y="3014"/>
                    <a:pt x="9377" y="2928"/>
                  </a:cubicBezTo>
                  <a:cubicBezTo>
                    <a:pt x="9495" y="2617"/>
                    <a:pt x="9909" y="1976"/>
                    <a:pt x="9998" y="1787"/>
                  </a:cubicBezTo>
                  <a:cubicBezTo>
                    <a:pt x="10027" y="1544"/>
                    <a:pt x="9762" y="1578"/>
                    <a:pt x="9688" y="1423"/>
                  </a:cubicBezTo>
                  <a:cubicBezTo>
                    <a:pt x="9510" y="1285"/>
                    <a:pt x="9673" y="1008"/>
                    <a:pt x="9421" y="956"/>
                  </a:cubicBezTo>
                  <a:cubicBezTo>
                    <a:pt x="9155" y="800"/>
                    <a:pt x="8712" y="697"/>
                    <a:pt x="8668" y="904"/>
                  </a:cubicBezTo>
                  <a:cubicBezTo>
                    <a:pt x="8416" y="818"/>
                    <a:pt x="8313" y="350"/>
                    <a:pt x="8047" y="230"/>
                  </a:cubicBezTo>
                  <a:cubicBezTo>
                    <a:pt x="7426" y="230"/>
                    <a:pt x="5919" y="108"/>
                    <a:pt x="5254" y="73"/>
                  </a:cubicBezTo>
                  <a:cubicBezTo>
                    <a:pt x="4677" y="39"/>
                    <a:pt x="4855" y="333"/>
                    <a:pt x="4677" y="333"/>
                  </a:cubicBezTo>
                  <a:cubicBezTo>
                    <a:pt x="4500" y="333"/>
                    <a:pt x="4205" y="-100"/>
                    <a:pt x="4145" y="21"/>
                  </a:cubicBezTo>
                  <a:cubicBezTo>
                    <a:pt x="3790" y="160"/>
                    <a:pt x="4057" y="835"/>
                    <a:pt x="4278" y="1008"/>
                  </a:cubicBezTo>
                  <a:cubicBezTo>
                    <a:pt x="4544" y="1527"/>
                    <a:pt x="4189" y="1683"/>
                    <a:pt x="3746" y="1631"/>
                  </a:cubicBezTo>
                  <a:cubicBezTo>
                    <a:pt x="3037" y="1527"/>
                    <a:pt x="2800" y="1492"/>
                    <a:pt x="2371" y="1475"/>
                  </a:cubicBezTo>
                  <a:cubicBezTo>
                    <a:pt x="2179" y="1406"/>
                    <a:pt x="1958" y="1388"/>
                    <a:pt x="1751" y="1423"/>
                  </a:cubicBezTo>
                  <a:cubicBezTo>
                    <a:pt x="1558" y="1475"/>
                    <a:pt x="1307" y="1666"/>
                    <a:pt x="1219" y="1787"/>
                  </a:cubicBezTo>
                  <a:cubicBezTo>
                    <a:pt x="938" y="2011"/>
                    <a:pt x="1115" y="2167"/>
                    <a:pt x="1307" y="2306"/>
                  </a:cubicBezTo>
                  <a:cubicBezTo>
                    <a:pt x="1367" y="2409"/>
                    <a:pt x="1426" y="2513"/>
                    <a:pt x="1484" y="2617"/>
                  </a:cubicBezTo>
                  <a:cubicBezTo>
                    <a:pt x="1544" y="2704"/>
                    <a:pt x="1574" y="2928"/>
                    <a:pt x="1574" y="2928"/>
                  </a:cubicBezTo>
                  <a:cubicBezTo>
                    <a:pt x="1706" y="3499"/>
                    <a:pt x="1470" y="3395"/>
                    <a:pt x="908" y="3499"/>
                  </a:cubicBezTo>
                  <a:cubicBezTo>
                    <a:pt x="776" y="3724"/>
                    <a:pt x="332" y="4019"/>
                    <a:pt x="731" y="4174"/>
                  </a:cubicBezTo>
                  <a:cubicBezTo>
                    <a:pt x="1189" y="4988"/>
                    <a:pt x="1263" y="6354"/>
                    <a:pt x="332" y="6147"/>
                  </a:cubicBezTo>
                  <a:cubicBezTo>
                    <a:pt x="140" y="6476"/>
                    <a:pt x="421" y="7029"/>
                    <a:pt x="421" y="7236"/>
                  </a:cubicBezTo>
                  <a:cubicBezTo>
                    <a:pt x="584" y="7548"/>
                    <a:pt x="378" y="7738"/>
                    <a:pt x="421" y="8015"/>
                  </a:cubicBezTo>
                  <a:cubicBezTo>
                    <a:pt x="421" y="8119"/>
                    <a:pt x="-112" y="8343"/>
                    <a:pt x="21" y="8483"/>
                  </a:cubicBezTo>
                  <a:cubicBezTo>
                    <a:pt x="21" y="8483"/>
                    <a:pt x="1263" y="8586"/>
                    <a:pt x="1307" y="8483"/>
                  </a:cubicBezTo>
                  <a:close/>
                </a:path>
              </a:pathLst>
            </a:custGeom>
            <a:solidFill>
              <a:srgbClr val="D9FBFF"/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4512403" y="1293336"/>
              <a:ext cx="697920" cy="810429"/>
            </a:xfrm>
            <a:custGeom>
              <a:avLst/>
              <a:gdLst>
                <a:gd name="T0" fmla="*/ 60 w 630"/>
                <a:gd name="T1" fmla="*/ 312 h 720"/>
                <a:gd name="T2" fmla="*/ 60 w 630"/>
                <a:gd name="T3" fmla="*/ 360 h 720"/>
                <a:gd name="T4" fmla="*/ 69 w 630"/>
                <a:gd name="T5" fmla="*/ 393 h 720"/>
                <a:gd name="T6" fmla="*/ 3 w 630"/>
                <a:gd name="T7" fmla="*/ 453 h 720"/>
                <a:gd name="T8" fmla="*/ 3 w 630"/>
                <a:gd name="T9" fmla="*/ 492 h 720"/>
                <a:gd name="T10" fmla="*/ 102 w 630"/>
                <a:gd name="T11" fmla="*/ 507 h 720"/>
                <a:gd name="T12" fmla="*/ 129 w 630"/>
                <a:gd name="T13" fmla="*/ 522 h 720"/>
                <a:gd name="T14" fmla="*/ 141 w 630"/>
                <a:gd name="T15" fmla="*/ 495 h 720"/>
                <a:gd name="T16" fmla="*/ 162 w 630"/>
                <a:gd name="T17" fmla="*/ 480 h 720"/>
                <a:gd name="T18" fmla="*/ 201 w 630"/>
                <a:gd name="T19" fmla="*/ 513 h 720"/>
                <a:gd name="T20" fmla="*/ 177 w 630"/>
                <a:gd name="T21" fmla="*/ 561 h 720"/>
                <a:gd name="T22" fmla="*/ 150 w 630"/>
                <a:gd name="T23" fmla="*/ 636 h 720"/>
                <a:gd name="T24" fmla="*/ 174 w 630"/>
                <a:gd name="T25" fmla="*/ 666 h 720"/>
                <a:gd name="T26" fmla="*/ 204 w 630"/>
                <a:gd name="T27" fmla="*/ 690 h 720"/>
                <a:gd name="T28" fmla="*/ 246 w 630"/>
                <a:gd name="T29" fmla="*/ 717 h 720"/>
                <a:gd name="T30" fmla="*/ 270 w 630"/>
                <a:gd name="T31" fmla="*/ 720 h 720"/>
                <a:gd name="T32" fmla="*/ 300 w 630"/>
                <a:gd name="T33" fmla="*/ 702 h 720"/>
                <a:gd name="T34" fmla="*/ 333 w 630"/>
                <a:gd name="T35" fmla="*/ 681 h 720"/>
                <a:gd name="T36" fmla="*/ 348 w 630"/>
                <a:gd name="T37" fmla="*/ 648 h 720"/>
                <a:gd name="T38" fmla="*/ 390 w 630"/>
                <a:gd name="T39" fmla="*/ 585 h 720"/>
                <a:gd name="T40" fmla="*/ 420 w 630"/>
                <a:gd name="T41" fmla="*/ 558 h 720"/>
                <a:gd name="T42" fmla="*/ 507 w 630"/>
                <a:gd name="T43" fmla="*/ 528 h 720"/>
                <a:gd name="T44" fmla="*/ 540 w 630"/>
                <a:gd name="T45" fmla="*/ 504 h 720"/>
                <a:gd name="T46" fmla="*/ 552 w 630"/>
                <a:gd name="T47" fmla="*/ 465 h 720"/>
                <a:gd name="T48" fmla="*/ 555 w 630"/>
                <a:gd name="T49" fmla="*/ 399 h 720"/>
                <a:gd name="T50" fmla="*/ 576 w 630"/>
                <a:gd name="T51" fmla="*/ 384 h 720"/>
                <a:gd name="T52" fmla="*/ 588 w 630"/>
                <a:gd name="T53" fmla="*/ 363 h 720"/>
                <a:gd name="T54" fmla="*/ 561 w 630"/>
                <a:gd name="T55" fmla="*/ 264 h 720"/>
                <a:gd name="T56" fmla="*/ 573 w 630"/>
                <a:gd name="T57" fmla="*/ 243 h 720"/>
                <a:gd name="T58" fmla="*/ 621 w 630"/>
                <a:gd name="T59" fmla="*/ 228 h 720"/>
                <a:gd name="T60" fmla="*/ 600 w 630"/>
                <a:gd name="T61" fmla="*/ 168 h 720"/>
                <a:gd name="T62" fmla="*/ 570 w 630"/>
                <a:gd name="T63" fmla="*/ 132 h 720"/>
                <a:gd name="T64" fmla="*/ 537 w 630"/>
                <a:gd name="T65" fmla="*/ 72 h 720"/>
                <a:gd name="T66" fmla="*/ 540 w 630"/>
                <a:gd name="T67" fmla="*/ 39 h 720"/>
                <a:gd name="T68" fmla="*/ 486 w 630"/>
                <a:gd name="T69" fmla="*/ 0 h 720"/>
                <a:gd name="T70" fmla="*/ 438 w 630"/>
                <a:gd name="T71" fmla="*/ 15 h 720"/>
                <a:gd name="T72" fmla="*/ 396 w 630"/>
                <a:gd name="T73" fmla="*/ 57 h 720"/>
                <a:gd name="T74" fmla="*/ 369 w 630"/>
                <a:gd name="T75" fmla="*/ 54 h 720"/>
                <a:gd name="T76" fmla="*/ 324 w 630"/>
                <a:gd name="T77" fmla="*/ 75 h 720"/>
                <a:gd name="T78" fmla="*/ 264 w 630"/>
                <a:gd name="T79" fmla="*/ 117 h 720"/>
                <a:gd name="T80" fmla="*/ 177 w 630"/>
                <a:gd name="T81" fmla="*/ 123 h 720"/>
                <a:gd name="T82" fmla="*/ 150 w 630"/>
                <a:gd name="T83" fmla="*/ 150 h 720"/>
                <a:gd name="T84" fmla="*/ 114 w 630"/>
                <a:gd name="T85" fmla="*/ 138 h 720"/>
                <a:gd name="T86" fmla="*/ 78 w 630"/>
                <a:gd name="T87" fmla="*/ 123 h 720"/>
                <a:gd name="T88" fmla="*/ 42 w 630"/>
                <a:gd name="T89" fmla="*/ 96 h 720"/>
                <a:gd name="T90" fmla="*/ 18 w 630"/>
                <a:gd name="T91" fmla="*/ 102 h 720"/>
                <a:gd name="T92" fmla="*/ 12 w 630"/>
                <a:gd name="T93" fmla="*/ 144 h 720"/>
                <a:gd name="T94" fmla="*/ 0 w 630"/>
                <a:gd name="T95" fmla="*/ 225 h 720"/>
                <a:gd name="T96" fmla="*/ 27 w 630"/>
                <a:gd name="T97" fmla="*/ 267 h 720"/>
                <a:gd name="T98" fmla="*/ 21 w 630"/>
                <a:gd name="T99" fmla="*/ 297 h 720"/>
                <a:gd name="T100" fmla="*/ 60 w 630"/>
                <a:gd name="T101" fmla="*/ 312 h 720"/>
                <a:gd name="connsiteX0" fmla="*/ 952 w 9889"/>
                <a:gd name="connsiteY0" fmla="*/ 4333 h 10000"/>
                <a:gd name="connsiteX1" fmla="*/ 952 w 9889"/>
                <a:gd name="connsiteY1" fmla="*/ 5000 h 10000"/>
                <a:gd name="connsiteX2" fmla="*/ 1095 w 9889"/>
                <a:gd name="connsiteY2" fmla="*/ 5458 h 10000"/>
                <a:gd name="connsiteX3" fmla="*/ 48 w 9889"/>
                <a:gd name="connsiteY3" fmla="*/ 6292 h 10000"/>
                <a:gd name="connsiteX4" fmla="*/ 48 w 9889"/>
                <a:gd name="connsiteY4" fmla="*/ 6833 h 10000"/>
                <a:gd name="connsiteX5" fmla="*/ 1619 w 9889"/>
                <a:gd name="connsiteY5" fmla="*/ 7042 h 10000"/>
                <a:gd name="connsiteX6" fmla="*/ 2048 w 9889"/>
                <a:gd name="connsiteY6" fmla="*/ 7250 h 10000"/>
                <a:gd name="connsiteX7" fmla="*/ 2238 w 9889"/>
                <a:gd name="connsiteY7" fmla="*/ 6875 h 10000"/>
                <a:gd name="connsiteX8" fmla="*/ 2571 w 9889"/>
                <a:gd name="connsiteY8" fmla="*/ 6667 h 10000"/>
                <a:gd name="connsiteX9" fmla="*/ 3190 w 9889"/>
                <a:gd name="connsiteY9" fmla="*/ 7125 h 10000"/>
                <a:gd name="connsiteX10" fmla="*/ 2810 w 9889"/>
                <a:gd name="connsiteY10" fmla="*/ 7792 h 10000"/>
                <a:gd name="connsiteX11" fmla="*/ 2381 w 9889"/>
                <a:gd name="connsiteY11" fmla="*/ 8833 h 10000"/>
                <a:gd name="connsiteX12" fmla="*/ 2666 w 9889"/>
                <a:gd name="connsiteY12" fmla="*/ 9418 h 10000"/>
                <a:gd name="connsiteX13" fmla="*/ 3238 w 9889"/>
                <a:gd name="connsiteY13" fmla="*/ 9583 h 10000"/>
                <a:gd name="connsiteX14" fmla="*/ 3905 w 9889"/>
                <a:gd name="connsiteY14" fmla="*/ 9958 h 10000"/>
                <a:gd name="connsiteX15" fmla="*/ 4286 w 9889"/>
                <a:gd name="connsiteY15" fmla="*/ 10000 h 10000"/>
                <a:gd name="connsiteX16" fmla="*/ 4762 w 9889"/>
                <a:gd name="connsiteY16" fmla="*/ 9750 h 10000"/>
                <a:gd name="connsiteX17" fmla="*/ 5286 w 9889"/>
                <a:gd name="connsiteY17" fmla="*/ 9458 h 10000"/>
                <a:gd name="connsiteX18" fmla="*/ 5524 w 9889"/>
                <a:gd name="connsiteY18" fmla="*/ 9000 h 10000"/>
                <a:gd name="connsiteX19" fmla="*/ 6190 w 9889"/>
                <a:gd name="connsiteY19" fmla="*/ 8125 h 10000"/>
                <a:gd name="connsiteX20" fmla="*/ 6667 w 9889"/>
                <a:gd name="connsiteY20" fmla="*/ 7750 h 10000"/>
                <a:gd name="connsiteX21" fmla="*/ 8048 w 9889"/>
                <a:gd name="connsiteY21" fmla="*/ 7333 h 10000"/>
                <a:gd name="connsiteX22" fmla="*/ 8571 w 9889"/>
                <a:gd name="connsiteY22" fmla="*/ 7000 h 10000"/>
                <a:gd name="connsiteX23" fmla="*/ 8762 w 9889"/>
                <a:gd name="connsiteY23" fmla="*/ 6458 h 10000"/>
                <a:gd name="connsiteX24" fmla="*/ 8810 w 9889"/>
                <a:gd name="connsiteY24" fmla="*/ 5542 h 10000"/>
                <a:gd name="connsiteX25" fmla="*/ 9143 w 9889"/>
                <a:gd name="connsiteY25" fmla="*/ 5333 h 10000"/>
                <a:gd name="connsiteX26" fmla="*/ 9333 w 9889"/>
                <a:gd name="connsiteY26" fmla="*/ 5042 h 10000"/>
                <a:gd name="connsiteX27" fmla="*/ 8905 w 9889"/>
                <a:gd name="connsiteY27" fmla="*/ 3667 h 10000"/>
                <a:gd name="connsiteX28" fmla="*/ 9095 w 9889"/>
                <a:gd name="connsiteY28" fmla="*/ 3375 h 10000"/>
                <a:gd name="connsiteX29" fmla="*/ 9857 w 9889"/>
                <a:gd name="connsiteY29" fmla="*/ 3167 h 10000"/>
                <a:gd name="connsiteX30" fmla="*/ 9524 w 9889"/>
                <a:gd name="connsiteY30" fmla="*/ 2333 h 10000"/>
                <a:gd name="connsiteX31" fmla="*/ 9048 w 9889"/>
                <a:gd name="connsiteY31" fmla="*/ 1833 h 10000"/>
                <a:gd name="connsiteX32" fmla="*/ 8524 w 9889"/>
                <a:gd name="connsiteY32" fmla="*/ 1000 h 10000"/>
                <a:gd name="connsiteX33" fmla="*/ 8571 w 9889"/>
                <a:gd name="connsiteY33" fmla="*/ 542 h 10000"/>
                <a:gd name="connsiteX34" fmla="*/ 7714 w 9889"/>
                <a:gd name="connsiteY34" fmla="*/ 0 h 10000"/>
                <a:gd name="connsiteX35" fmla="*/ 6952 w 9889"/>
                <a:gd name="connsiteY35" fmla="*/ 208 h 10000"/>
                <a:gd name="connsiteX36" fmla="*/ 6286 w 9889"/>
                <a:gd name="connsiteY36" fmla="*/ 792 h 10000"/>
                <a:gd name="connsiteX37" fmla="*/ 5857 w 9889"/>
                <a:gd name="connsiteY37" fmla="*/ 750 h 10000"/>
                <a:gd name="connsiteX38" fmla="*/ 5143 w 9889"/>
                <a:gd name="connsiteY38" fmla="*/ 1042 h 10000"/>
                <a:gd name="connsiteX39" fmla="*/ 4190 w 9889"/>
                <a:gd name="connsiteY39" fmla="*/ 1625 h 10000"/>
                <a:gd name="connsiteX40" fmla="*/ 2810 w 9889"/>
                <a:gd name="connsiteY40" fmla="*/ 1708 h 10000"/>
                <a:gd name="connsiteX41" fmla="*/ 2381 w 9889"/>
                <a:gd name="connsiteY41" fmla="*/ 2083 h 10000"/>
                <a:gd name="connsiteX42" fmla="*/ 1810 w 9889"/>
                <a:gd name="connsiteY42" fmla="*/ 1917 h 10000"/>
                <a:gd name="connsiteX43" fmla="*/ 1238 w 9889"/>
                <a:gd name="connsiteY43" fmla="*/ 1708 h 10000"/>
                <a:gd name="connsiteX44" fmla="*/ 667 w 9889"/>
                <a:gd name="connsiteY44" fmla="*/ 1333 h 10000"/>
                <a:gd name="connsiteX45" fmla="*/ 286 w 9889"/>
                <a:gd name="connsiteY45" fmla="*/ 1417 h 10000"/>
                <a:gd name="connsiteX46" fmla="*/ 190 w 9889"/>
                <a:gd name="connsiteY46" fmla="*/ 2000 h 10000"/>
                <a:gd name="connsiteX47" fmla="*/ 0 w 9889"/>
                <a:gd name="connsiteY47" fmla="*/ 3125 h 10000"/>
                <a:gd name="connsiteX48" fmla="*/ 429 w 9889"/>
                <a:gd name="connsiteY48" fmla="*/ 3708 h 10000"/>
                <a:gd name="connsiteX49" fmla="*/ 333 w 9889"/>
                <a:gd name="connsiteY49" fmla="*/ 4125 h 10000"/>
                <a:gd name="connsiteX50" fmla="*/ 952 w 9889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274 w 10000"/>
                <a:gd name="connsiteY13" fmla="*/ 9583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209 w 10000"/>
                <a:gd name="connsiteY13" fmla="*/ 9583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192 w 10000"/>
                <a:gd name="connsiteY46" fmla="*/ 2000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224 w 10000"/>
                <a:gd name="connsiteY46" fmla="*/ 2084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224 w 10000"/>
                <a:gd name="connsiteY46" fmla="*/ 2084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33 h 10000"/>
                <a:gd name="connsiteX1" fmla="*/ 963 w 10000"/>
                <a:gd name="connsiteY1" fmla="*/ 5000 h 10000"/>
                <a:gd name="connsiteX2" fmla="*/ 1107 w 10000"/>
                <a:gd name="connsiteY2" fmla="*/ 5458 h 10000"/>
                <a:gd name="connsiteX3" fmla="*/ 49 w 10000"/>
                <a:gd name="connsiteY3" fmla="*/ 6292 h 10000"/>
                <a:gd name="connsiteX4" fmla="*/ 49 w 10000"/>
                <a:gd name="connsiteY4" fmla="*/ 6833 h 10000"/>
                <a:gd name="connsiteX5" fmla="*/ 1637 w 10000"/>
                <a:gd name="connsiteY5" fmla="*/ 7042 h 10000"/>
                <a:gd name="connsiteX6" fmla="*/ 2071 w 10000"/>
                <a:gd name="connsiteY6" fmla="*/ 7250 h 10000"/>
                <a:gd name="connsiteX7" fmla="*/ 2263 w 10000"/>
                <a:gd name="connsiteY7" fmla="*/ 6875 h 10000"/>
                <a:gd name="connsiteX8" fmla="*/ 2600 w 10000"/>
                <a:gd name="connsiteY8" fmla="*/ 6667 h 10000"/>
                <a:gd name="connsiteX9" fmla="*/ 3226 w 10000"/>
                <a:gd name="connsiteY9" fmla="*/ 7125 h 10000"/>
                <a:gd name="connsiteX10" fmla="*/ 2842 w 10000"/>
                <a:gd name="connsiteY10" fmla="*/ 7792 h 10000"/>
                <a:gd name="connsiteX11" fmla="*/ 2408 w 10000"/>
                <a:gd name="connsiteY11" fmla="*/ 8833 h 10000"/>
                <a:gd name="connsiteX12" fmla="*/ 2696 w 10000"/>
                <a:gd name="connsiteY12" fmla="*/ 9418 h 10000"/>
                <a:gd name="connsiteX13" fmla="*/ 3144 w 10000"/>
                <a:gd name="connsiteY13" fmla="*/ 9611 h 10000"/>
                <a:gd name="connsiteX14" fmla="*/ 3949 w 10000"/>
                <a:gd name="connsiteY14" fmla="*/ 9958 h 10000"/>
                <a:gd name="connsiteX15" fmla="*/ 4334 w 10000"/>
                <a:gd name="connsiteY15" fmla="*/ 10000 h 10000"/>
                <a:gd name="connsiteX16" fmla="*/ 4815 w 10000"/>
                <a:gd name="connsiteY16" fmla="*/ 9750 h 10000"/>
                <a:gd name="connsiteX17" fmla="*/ 5345 w 10000"/>
                <a:gd name="connsiteY17" fmla="*/ 9458 h 10000"/>
                <a:gd name="connsiteX18" fmla="*/ 5586 w 10000"/>
                <a:gd name="connsiteY18" fmla="*/ 9000 h 10000"/>
                <a:gd name="connsiteX19" fmla="*/ 6259 w 10000"/>
                <a:gd name="connsiteY19" fmla="*/ 8125 h 10000"/>
                <a:gd name="connsiteX20" fmla="*/ 6742 w 10000"/>
                <a:gd name="connsiteY20" fmla="*/ 7750 h 10000"/>
                <a:gd name="connsiteX21" fmla="*/ 8138 w 10000"/>
                <a:gd name="connsiteY21" fmla="*/ 7333 h 10000"/>
                <a:gd name="connsiteX22" fmla="*/ 8667 w 10000"/>
                <a:gd name="connsiteY22" fmla="*/ 7000 h 10000"/>
                <a:gd name="connsiteX23" fmla="*/ 8860 w 10000"/>
                <a:gd name="connsiteY23" fmla="*/ 6458 h 10000"/>
                <a:gd name="connsiteX24" fmla="*/ 8909 w 10000"/>
                <a:gd name="connsiteY24" fmla="*/ 5542 h 10000"/>
                <a:gd name="connsiteX25" fmla="*/ 9246 w 10000"/>
                <a:gd name="connsiteY25" fmla="*/ 5333 h 10000"/>
                <a:gd name="connsiteX26" fmla="*/ 9438 w 10000"/>
                <a:gd name="connsiteY26" fmla="*/ 5042 h 10000"/>
                <a:gd name="connsiteX27" fmla="*/ 9005 w 10000"/>
                <a:gd name="connsiteY27" fmla="*/ 3667 h 10000"/>
                <a:gd name="connsiteX28" fmla="*/ 9197 w 10000"/>
                <a:gd name="connsiteY28" fmla="*/ 3375 h 10000"/>
                <a:gd name="connsiteX29" fmla="*/ 9968 w 10000"/>
                <a:gd name="connsiteY29" fmla="*/ 3167 h 10000"/>
                <a:gd name="connsiteX30" fmla="*/ 9631 w 10000"/>
                <a:gd name="connsiteY30" fmla="*/ 2333 h 10000"/>
                <a:gd name="connsiteX31" fmla="*/ 9150 w 10000"/>
                <a:gd name="connsiteY31" fmla="*/ 1833 h 10000"/>
                <a:gd name="connsiteX32" fmla="*/ 8620 w 10000"/>
                <a:gd name="connsiteY32" fmla="*/ 1000 h 10000"/>
                <a:gd name="connsiteX33" fmla="*/ 8667 w 10000"/>
                <a:gd name="connsiteY33" fmla="*/ 542 h 10000"/>
                <a:gd name="connsiteX34" fmla="*/ 7801 w 10000"/>
                <a:gd name="connsiteY34" fmla="*/ 0 h 10000"/>
                <a:gd name="connsiteX35" fmla="*/ 7030 w 10000"/>
                <a:gd name="connsiteY35" fmla="*/ 208 h 10000"/>
                <a:gd name="connsiteX36" fmla="*/ 6357 w 10000"/>
                <a:gd name="connsiteY36" fmla="*/ 792 h 10000"/>
                <a:gd name="connsiteX37" fmla="*/ 5923 w 10000"/>
                <a:gd name="connsiteY37" fmla="*/ 750 h 10000"/>
                <a:gd name="connsiteX38" fmla="*/ 5201 w 10000"/>
                <a:gd name="connsiteY38" fmla="*/ 1042 h 10000"/>
                <a:gd name="connsiteX39" fmla="*/ 4237 w 10000"/>
                <a:gd name="connsiteY39" fmla="*/ 1625 h 10000"/>
                <a:gd name="connsiteX40" fmla="*/ 2842 w 10000"/>
                <a:gd name="connsiteY40" fmla="*/ 1708 h 10000"/>
                <a:gd name="connsiteX41" fmla="*/ 2408 w 10000"/>
                <a:gd name="connsiteY41" fmla="*/ 2083 h 10000"/>
                <a:gd name="connsiteX42" fmla="*/ 1830 w 10000"/>
                <a:gd name="connsiteY42" fmla="*/ 1917 h 10000"/>
                <a:gd name="connsiteX43" fmla="*/ 1252 w 10000"/>
                <a:gd name="connsiteY43" fmla="*/ 1708 h 10000"/>
                <a:gd name="connsiteX44" fmla="*/ 674 w 10000"/>
                <a:gd name="connsiteY44" fmla="*/ 1333 h 10000"/>
                <a:gd name="connsiteX45" fmla="*/ 289 w 10000"/>
                <a:gd name="connsiteY45" fmla="*/ 1417 h 10000"/>
                <a:gd name="connsiteX46" fmla="*/ 224 w 10000"/>
                <a:gd name="connsiteY46" fmla="*/ 2084 h 10000"/>
                <a:gd name="connsiteX47" fmla="*/ 0 w 10000"/>
                <a:gd name="connsiteY47" fmla="*/ 3125 h 10000"/>
                <a:gd name="connsiteX48" fmla="*/ 434 w 10000"/>
                <a:gd name="connsiteY48" fmla="*/ 3708 h 10000"/>
                <a:gd name="connsiteX49" fmla="*/ 337 w 10000"/>
                <a:gd name="connsiteY49" fmla="*/ 4125 h 10000"/>
                <a:gd name="connsiteX50" fmla="*/ 963 w 10000"/>
                <a:gd name="connsiteY50" fmla="*/ 4333 h 10000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09"/>
                <a:gd name="connsiteX1" fmla="*/ 963 w 10000"/>
                <a:gd name="connsiteY1" fmla="*/ 5009 h 10009"/>
                <a:gd name="connsiteX2" fmla="*/ 1107 w 10000"/>
                <a:gd name="connsiteY2" fmla="*/ 5467 h 10009"/>
                <a:gd name="connsiteX3" fmla="*/ 49 w 10000"/>
                <a:gd name="connsiteY3" fmla="*/ 6301 h 10009"/>
                <a:gd name="connsiteX4" fmla="*/ 49 w 10000"/>
                <a:gd name="connsiteY4" fmla="*/ 6842 h 10009"/>
                <a:gd name="connsiteX5" fmla="*/ 1637 w 10000"/>
                <a:gd name="connsiteY5" fmla="*/ 7051 h 10009"/>
                <a:gd name="connsiteX6" fmla="*/ 2071 w 10000"/>
                <a:gd name="connsiteY6" fmla="*/ 7259 h 10009"/>
                <a:gd name="connsiteX7" fmla="*/ 2263 w 10000"/>
                <a:gd name="connsiteY7" fmla="*/ 6884 h 10009"/>
                <a:gd name="connsiteX8" fmla="*/ 2600 w 10000"/>
                <a:gd name="connsiteY8" fmla="*/ 6676 h 10009"/>
                <a:gd name="connsiteX9" fmla="*/ 3226 w 10000"/>
                <a:gd name="connsiteY9" fmla="*/ 7134 h 10009"/>
                <a:gd name="connsiteX10" fmla="*/ 2842 w 10000"/>
                <a:gd name="connsiteY10" fmla="*/ 7801 h 10009"/>
                <a:gd name="connsiteX11" fmla="*/ 2408 w 10000"/>
                <a:gd name="connsiteY11" fmla="*/ 8842 h 10009"/>
                <a:gd name="connsiteX12" fmla="*/ 2696 w 10000"/>
                <a:gd name="connsiteY12" fmla="*/ 9427 h 10009"/>
                <a:gd name="connsiteX13" fmla="*/ 3144 w 10000"/>
                <a:gd name="connsiteY13" fmla="*/ 9620 h 10009"/>
                <a:gd name="connsiteX14" fmla="*/ 3949 w 10000"/>
                <a:gd name="connsiteY14" fmla="*/ 9967 h 10009"/>
                <a:gd name="connsiteX15" fmla="*/ 4334 w 10000"/>
                <a:gd name="connsiteY15" fmla="*/ 10009 h 10009"/>
                <a:gd name="connsiteX16" fmla="*/ 4815 w 10000"/>
                <a:gd name="connsiteY16" fmla="*/ 9759 h 10009"/>
                <a:gd name="connsiteX17" fmla="*/ 5345 w 10000"/>
                <a:gd name="connsiteY17" fmla="*/ 9467 h 10009"/>
                <a:gd name="connsiteX18" fmla="*/ 5586 w 10000"/>
                <a:gd name="connsiteY18" fmla="*/ 9009 h 10009"/>
                <a:gd name="connsiteX19" fmla="*/ 6259 w 10000"/>
                <a:gd name="connsiteY19" fmla="*/ 8134 h 10009"/>
                <a:gd name="connsiteX20" fmla="*/ 6742 w 10000"/>
                <a:gd name="connsiteY20" fmla="*/ 7759 h 10009"/>
                <a:gd name="connsiteX21" fmla="*/ 8138 w 10000"/>
                <a:gd name="connsiteY21" fmla="*/ 7342 h 10009"/>
                <a:gd name="connsiteX22" fmla="*/ 8667 w 10000"/>
                <a:gd name="connsiteY22" fmla="*/ 7009 h 10009"/>
                <a:gd name="connsiteX23" fmla="*/ 8860 w 10000"/>
                <a:gd name="connsiteY23" fmla="*/ 6467 h 10009"/>
                <a:gd name="connsiteX24" fmla="*/ 8909 w 10000"/>
                <a:gd name="connsiteY24" fmla="*/ 5551 h 10009"/>
                <a:gd name="connsiteX25" fmla="*/ 9246 w 10000"/>
                <a:gd name="connsiteY25" fmla="*/ 5342 h 10009"/>
                <a:gd name="connsiteX26" fmla="*/ 9438 w 10000"/>
                <a:gd name="connsiteY26" fmla="*/ 5051 h 10009"/>
                <a:gd name="connsiteX27" fmla="*/ 9005 w 10000"/>
                <a:gd name="connsiteY27" fmla="*/ 3676 h 10009"/>
                <a:gd name="connsiteX28" fmla="*/ 9197 w 10000"/>
                <a:gd name="connsiteY28" fmla="*/ 3384 h 10009"/>
                <a:gd name="connsiteX29" fmla="*/ 9968 w 10000"/>
                <a:gd name="connsiteY29" fmla="*/ 3176 h 10009"/>
                <a:gd name="connsiteX30" fmla="*/ 9631 w 10000"/>
                <a:gd name="connsiteY30" fmla="*/ 2342 h 10009"/>
                <a:gd name="connsiteX31" fmla="*/ 9150 w 10000"/>
                <a:gd name="connsiteY31" fmla="*/ 1842 h 10009"/>
                <a:gd name="connsiteX32" fmla="*/ 8620 w 10000"/>
                <a:gd name="connsiteY32" fmla="*/ 1009 h 10009"/>
                <a:gd name="connsiteX33" fmla="*/ 8667 w 10000"/>
                <a:gd name="connsiteY33" fmla="*/ 551 h 10009"/>
                <a:gd name="connsiteX34" fmla="*/ 7801 w 10000"/>
                <a:gd name="connsiteY34" fmla="*/ 9 h 10009"/>
                <a:gd name="connsiteX35" fmla="*/ 7030 w 10000"/>
                <a:gd name="connsiteY35" fmla="*/ 217 h 10009"/>
                <a:gd name="connsiteX36" fmla="*/ 6357 w 10000"/>
                <a:gd name="connsiteY36" fmla="*/ 801 h 10009"/>
                <a:gd name="connsiteX37" fmla="*/ 5923 w 10000"/>
                <a:gd name="connsiteY37" fmla="*/ 759 h 10009"/>
                <a:gd name="connsiteX38" fmla="*/ 5201 w 10000"/>
                <a:gd name="connsiteY38" fmla="*/ 1051 h 10009"/>
                <a:gd name="connsiteX39" fmla="*/ 4237 w 10000"/>
                <a:gd name="connsiteY39" fmla="*/ 1634 h 10009"/>
                <a:gd name="connsiteX40" fmla="*/ 2842 w 10000"/>
                <a:gd name="connsiteY40" fmla="*/ 1717 h 10009"/>
                <a:gd name="connsiteX41" fmla="*/ 2408 w 10000"/>
                <a:gd name="connsiteY41" fmla="*/ 2092 h 10009"/>
                <a:gd name="connsiteX42" fmla="*/ 1830 w 10000"/>
                <a:gd name="connsiteY42" fmla="*/ 1926 h 10009"/>
                <a:gd name="connsiteX43" fmla="*/ 1252 w 10000"/>
                <a:gd name="connsiteY43" fmla="*/ 1717 h 10009"/>
                <a:gd name="connsiteX44" fmla="*/ 674 w 10000"/>
                <a:gd name="connsiteY44" fmla="*/ 1342 h 10009"/>
                <a:gd name="connsiteX45" fmla="*/ 289 w 10000"/>
                <a:gd name="connsiteY45" fmla="*/ 1426 h 10009"/>
                <a:gd name="connsiteX46" fmla="*/ 224 w 10000"/>
                <a:gd name="connsiteY46" fmla="*/ 2093 h 10009"/>
                <a:gd name="connsiteX47" fmla="*/ 0 w 10000"/>
                <a:gd name="connsiteY47" fmla="*/ 3134 h 10009"/>
                <a:gd name="connsiteX48" fmla="*/ 434 w 10000"/>
                <a:gd name="connsiteY48" fmla="*/ 3717 h 10009"/>
                <a:gd name="connsiteX49" fmla="*/ 337 w 10000"/>
                <a:gd name="connsiteY49" fmla="*/ 4134 h 10009"/>
                <a:gd name="connsiteX50" fmla="*/ 963 w 10000"/>
                <a:gd name="connsiteY50" fmla="*/ 4342 h 10009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  <a:gd name="connsiteX0" fmla="*/ 963 w 10000"/>
                <a:gd name="connsiteY0" fmla="*/ 4342 h 10054"/>
                <a:gd name="connsiteX1" fmla="*/ 963 w 10000"/>
                <a:gd name="connsiteY1" fmla="*/ 5009 h 10054"/>
                <a:gd name="connsiteX2" fmla="*/ 1107 w 10000"/>
                <a:gd name="connsiteY2" fmla="*/ 5467 h 10054"/>
                <a:gd name="connsiteX3" fmla="*/ 49 w 10000"/>
                <a:gd name="connsiteY3" fmla="*/ 6301 h 10054"/>
                <a:gd name="connsiteX4" fmla="*/ 49 w 10000"/>
                <a:gd name="connsiteY4" fmla="*/ 6842 h 10054"/>
                <a:gd name="connsiteX5" fmla="*/ 1637 w 10000"/>
                <a:gd name="connsiteY5" fmla="*/ 7051 h 10054"/>
                <a:gd name="connsiteX6" fmla="*/ 2071 w 10000"/>
                <a:gd name="connsiteY6" fmla="*/ 7259 h 10054"/>
                <a:gd name="connsiteX7" fmla="*/ 2263 w 10000"/>
                <a:gd name="connsiteY7" fmla="*/ 6884 h 10054"/>
                <a:gd name="connsiteX8" fmla="*/ 2600 w 10000"/>
                <a:gd name="connsiteY8" fmla="*/ 6676 h 10054"/>
                <a:gd name="connsiteX9" fmla="*/ 3226 w 10000"/>
                <a:gd name="connsiteY9" fmla="*/ 7134 h 10054"/>
                <a:gd name="connsiteX10" fmla="*/ 2842 w 10000"/>
                <a:gd name="connsiteY10" fmla="*/ 7801 h 10054"/>
                <a:gd name="connsiteX11" fmla="*/ 2408 w 10000"/>
                <a:gd name="connsiteY11" fmla="*/ 8842 h 10054"/>
                <a:gd name="connsiteX12" fmla="*/ 2696 w 10000"/>
                <a:gd name="connsiteY12" fmla="*/ 9427 h 10054"/>
                <a:gd name="connsiteX13" fmla="*/ 3144 w 10000"/>
                <a:gd name="connsiteY13" fmla="*/ 9620 h 10054"/>
                <a:gd name="connsiteX14" fmla="*/ 3949 w 10000"/>
                <a:gd name="connsiteY14" fmla="*/ 9967 h 10054"/>
                <a:gd name="connsiteX15" fmla="*/ 4334 w 10000"/>
                <a:gd name="connsiteY15" fmla="*/ 10009 h 10054"/>
                <a:gd name="connsiteX16" fmla="*/ 4815 w 10000"/>
                <a:gd name="connsiteY16" fmla="*/ 9759 h 10054"/>
                <a:gd name="connsiteX17" fmla="*/ 5345 w 10000"/>
                <a:gd name="connsiteY17" fmla="*/ 9467 h 10054"/>
                <a:gd name="connsiteX18" fmla="*/ 5586 w 10000"/>
                <a:gd name="connsiteY18" fmla="*/ 9009 h 10054"/>
                <a:gd name="connsiteX19" fmla="*/ 6259 w 10000"/>
                <a:gd name="connsiteY19" fmla="*/ 8134 h 10054"/>
                <a:gd name="connsiteX20" fmla="*/ 6742 w 10000"/>
                <a:gd name="connsiteY20" fmla="*/ 7759 h 10054"/>
                <a:gd name="connsiteX21" fmla="*/ 8138 w 10000"/>
                <a:gd name="connsiteY21" fmla="*/ 7342 h 10054"/>
                <a:gd name="connsiteX22" fmla="*/ 8667 w 10000"/>
                <a:gd name="connsiteY22" fmla="*/ 7009 h 10054"/>
                <a:gd name="connsiteX23" fmla="*/ 8860 w 10000"/>
                <a:gd name="connsiteY23" fmla="*/ 6467 h 10054"/>
                <a:gd name="connsiteX24" fmla="*/ 8909 w 10000"/>
                <a:gd name="connsiteY24" fmla="*/ 5551 h 10054"/>
                <a:gd name="connsiteX25" fmla="*/ 9246 w 10000"/>
                <a:gd name="connsiteY25" fmla="*/ 5342 h 10054"/>
                <a:gd name="connsiteX26" fmla="*/ 9438 w 10000"/>
                <a:gd name="connsiteY26" fmla="*/ 5051 h 10054"/>
                <a:gd name="connsiteX27" fmla="*/ 9005 w 10000"/>
                <a:gd name="connsiteY27" fmla="*/ 3676 h 10054"/>
                <a:gd name="connsiteX28" fmla="*/ 9197 w 10000"/>
                <a:gd name="connsiteY28" fmla="*/ 3384 h 10054"/>
                <a:gd name="connsiteX29" fmla="*/ 9968 w 10000"/>
                <a:gd name="connsiteY29" fmla="*/ 3176 h 10054"/>
                <a:gd name="connsiteX30" fmla="*/ 9631 w 10000"/>
                <a:gd name="connsiteY30" fmla="*/ 2342 h 10054"/>
                <a:gd name="connsiteX31" fmla="*/ 9150 w 10000"/>
                <a:gd name="connsiteY31" fmla="*/ 1842 h 10054"/>
                <a:gd name="connsiteX32" fmla="*/ 8620 w 10000"/>
                <a:gd name="connsiteY32" fmla="*/ 1009 h 10054"/>
                <a:gd name="connsiteX33" fmla="*/ 8667 w 10000"/>
                <a:gd name="connsiteY33" fmla="*/ 551 h 10054"/>
                <a:gd name="connsiteX34" fmla="*/ 7801 w 10000"/>
                <a:gd name="connsiteY34" fmla="*/ 9 h 10054"/>
                <a:gd name="connsiteX35" fmla="*/ 7030 w 10000"/>
                <a:gd name="connsiteY35" fmla="*/ 217 h 10054"/>
                <a:gd name="connsiteX36" fmla="*/ 6357 w 10000"/>
                <a:gd name="connsiteY36" fmla="*/ 801 h 10054"/>
                <a:gd name="connsiteX37" fmla="*/ 5923 w 10000"/>
                <a:gd name="connsiteY37" fmla="*/ 759 h 10054"/>
                <a:gd name="connsiteX38" fmla="*/ 5201 w 10000"/>
                <a:gd name="connsiteY38" fmla="*/ 1051 h 10054"/>
                <a:gd name="connsiteX39" fmla="*/ 4237 w 10000"/>
                <a:gd name="connsiteY39" fmla="*/ 1634 h 10054"/>
                <a:gd name="connsiteX40" fmla="*/ 2842 w 10000"/>
                <a:gd name="connsiteY40" fmla="*/ 1717 h 10054"/>
                <a:gd name="connsiteX41" fmla="*/ 2408 w 10000"/>
                <a:gd name="connsiteY41" fmla="*/ 2092 h 10054"/>
                <a:gd name="connsiteX42" fmla="*/ 1830 w 10000"/>
                <a:gd name="connsiteY42" fmla="*/ 1926 h 10054"/>
                <a:gd name="connsiteX43" fmla="*/ 1252 w 10000"/>
                <a:gd name="connsiteY43" fmla="*/ 1717 h 10054"/>
                <a:gd name="connsiteX44" fmla="*/ 674 w 10000"/>
                <a:gd name="connsiteY44" fmla="*/ 1342 h 10054"/>
                <a:gd name="connsiteX45" fmla="*/ 289 w 10000"/>
                <a:gd name="connsiteY45" fmla="*/ 1426 h 10054"/>
                <a:gd name="connsiteX46" fmla="*/ 224 w 10000"/>
                <a:gd name="connsiteY46" fmla="*/ 2093 h 10054"/>
                <a:gd name="connsiteX47" fmla="*/ 0 w 10000"/>
                <a:gd name="connsiteY47" fmla="*/ 3134 h 10054"/>
                <a:gd name="connsiteX48" fmla="*/ 434 w 10000"/>
                <a:gd name="connsiteY48" fmla="*/ 3717 h 10054"/>
                <a:gd name="connsiteX49" fmla="*/ 337 w 10000"/>
                <a:gd name="connsiteY49" fmla="*/ 4134 h 10054"/>
                <a:gd name="connsiteX50" fmla="*/ 963 w 10000"/>
                <a:gd name="connsiteY50" fmla="*/ 4342 h 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000" h="10054">
                  <a:moveTo>
                    <a:pt x="963" y="4342"/>
                  </a:moveTo>
                  <a:cubicBezTo>
                    <a:pt x="1027" y="4426"/>
                    <a:pt x="963" y="5009"/>
                    <a:pt x="963" y="5009"/>
                  </a:cubicBezTo>
                  <a:cubicBezTo>
                    <a:pt x="1060" y="5230"/>
                    <a:pt x="1300" y="5134"/>
                    <a:pt x="1107" y="5467"/>
                  </a:cubicBezTo>
                  <a:cubicBezTo>
                    <a:pt x="963" y="5634"/>
                    <a:pt x="289" y="5926"/>
                    <a:pt x="49" y="6301"/>
                  </a:cubicBezTo>
                  <a:cubicBezTo>
                    <a:pt x="0" y="6801"/>
                    <a:pt x="49" y="6592"/>
                    <a:pt x="49" y="6842"/>
                  </a:cubicBezTo>
                  <a:cubicBezTo>
                    <a:pt x="1011" y="6759"/>
                    <a:pt x="1348" y="6884"/>
                    <a:pt x="1637" y="7051"/>
                  </a:cubicBezTo>
                  <a:cubicBezTo>
                    <a:pt x="1733" y="7078"/>
                    <a:pt x="2071" y="7259"/>
                    <a:pt x="2071" y="7259"/>
                  </a:cubicBezTo>
                  <a:cubicBezTo>
                    <a:pt x="2231" y="7065"/>
                    <a:pt x="2151" y="7176"/>
                    <a:pt x="2263" y="6884"/>
                  </a:cubicBezTo>
                  <a:cubicBezTo>
                    <a:pt x="2312" y="6551"/>
                    <a:pt x="2600" y="6676"/>
                    <a:pt x="2600" y="6676"/>
                  </a:cubicBezTo>
                  <a:cubicBezTo>
                    <a:pt x="3323" y="6592"/>
                    <a:pt x="3323" y="6842"/>
                    <a:pt x="3226" y="7134"/>
                  </a:cubicBezTo>
                  <a:cubicBezTo>
                    <a:pt x="3145" y="7315"/>
                    <a:pt x="2985" y="7509"/>
                    <a:pt x="2842" y="7801"/>
                  </a:cubicBezTo>
                  <a:cubicBezTo>
                    <a:pt x="2744" y="8259"/>
                    <a:pt x="2744" y="8551"/>
                    <a:pt x="2408" y="8842"/>
                  </a:cubicBezTo>
                  <a:cubicBezTo>
                    <a:pt x="2119" y="9342"/>
                    <a:pt x="2022" y="9190"/>
                    <a:pt x="2696" y="9427"/>
                  </a:cubicBezTo>
                  <a:cubicBezTo>
                    <a:pt x="2888" y="9677"/>
                    <a:pt x="2743" y="9551"/>
                    <a:pt x="3144" y="9620"/>
                  </a:cubicBezTo>
                  <a:cubicBezTo>
                    <a:pt x="3434" y="9828"/>
                    <a:pt x="3258" y="9787"/>
                    <a:pt x="3949" y="9967"/>
                  </a:cubicBezTo>
                  <a:cubicBezTo>
                    <a:pt x="3996" y="10135"/>
                    <a:pt x="4334" y="10009"/>
                    <a:pt x="4334" y="10009"/>
                  </a:cubicBezTo>
                  <a:cubicBezTo>
                    <a:pt x="4479" y="9981"/>
                    <a:pt x="4638" y="9884"/>
                    <a:pt x="4815" y="9759"/>
                  </a:cubicBezTo>
                  <a:cubicBezTo>
                    <a:pt x="4895" y="9551"/>
                    <a:pt x="5185" y="9634"/>
                    <a:pt x="5345" y="9467"/>
                  </a:cubicBezTo>
                  <a:cubicBezTo>
                    <a:pt x="5490" y="9328"/>
                    <a:pt x="5409" y="9120"/>
                    <a:pt x="5586" y="9009"/>
                  </a:cubicBezTo>
                  <a:lnTo>
                    <a:pt x="6259" y="8134"/>
                  </a:lnTo>
                  <a:cubicBezTo>
                    <a:pt x="6340" y="8037"/>
                    <a:pt x="6613" y="7815"/>
                    <a:pt x="6742" y="7759"/>
                  </a:cubicBezTo>
                  <a:cubicBezTo>
                    <a:pt x="7287" y="7495"/>
                    <a:pt x="7608" y="7301"/>
                    <a:pt x="8138" y="7342"/>
                  </a:cubicBezTo>
                  <a:cubicBezTo>
                    <a:pt x="8347" y="7287"/>
                    <a:pt x="8459" y="7065"/>
                    <a:pt x="8667" y="7009"/>
                  </a:cubicBezTo>
                  <a:cubicBezTo>
                    <a:pt x="8780" y="6661"/>
                    <a:pt x="8718" y="6871"/>
                    <a:pt x="8860" y="6467"/>
                  </a:cubicBezTo>
                  <a:cubicBezTo>
                    <a:pt x="8427" y="5926"/>
                    <a:pt x="8524" y="5259"/>
                    <a:pt x="8909" y="5551"/>
                  </a:cubicBezTo>
                  <a:cubicBezTo>
                    <a:pt x="8924" y="5440"/>
                    <a:pt x="9181" y="5384"/>
                    <a:pt x="9246" y="5342"/>
                  </a:cubicBezTo>
                  <a:cubicBezTo>
                    <a:pt x="9358" y="5273"/>
                    <a:pt x="9438" y="5051"/>
                    <a:pt x="9438" y="5051"/>
                  </a:cubicBezTo>
                  <a:cubicBezTo>
                    <a:pt x="9390" y="3926"/>
                    <a:pt x="9150" y="4134"/>
                    <a:pt x="9005" y="3676"/>
                  </a:cubicBezTo>
                  <a:cubicBezTo>
                    <a:pt x="8812" y="3731"/>
                    <a:pt x="8956" y="3759"/>
                    <a:pt x="9197" y="3384"/>
                  </a:cubicBezTo>
                  <a:cubicBezTo>
                    <a:pt x="9278" y="3259"/>
                    <a:pt x="9727" y="3384"/>
                    <a:pt x="9968" y="3176"/>
                  </a:cubicBezTo>
                  <a:cubicBezTo>
                    <a:pt x="10112" y="2801"/>
                    <a:pt x="9743" y="2440"/>
                    <a:pt x="9631" y="2342"/>
                  </a:cubicBezTo>
                  <a:cubicBezTo>
                    <a:pt x="9502" y="2231"/>
                    <a:pt x="9213" y="2023"/>
                    <a:pt x="9150" y="1842"/>
                  </a:cubicBezTo>
                  <a:cubicBezTo>
                    <a:pt x="9005" y="1481"/>
                    <a:pt x="9005" y="1231"/>
                    <a:pt x="8620" y="1009"/>
                  </a:cubicBezTo>
                  <a:cubicBezTo>
                    <a:pt x="8507" y="815"/>
                    <a:pt x="9023" y="732"/>
                    <a:pt x="8667" y="551"/>
                  </a:cubicBezTo>
                  <a:cubicBezTo>
                    <a:pt x="8555" y="412"/>
                    <a:pt x="8041" y="217"/>
                    <a:pt x="7801" y="9"/>
                  </a:cubicBezTo>
                  <a:cubicBezTo>
                    <a:pt x="7416" y="-33"/>
                    <a:pt x="7352" y="78"/>
                    <a:pt x="7030" y="217"/>
                  </a:cubicBezTo>
                  <a:lnTo>
                    <a:pt x="6357" y="801"/>
                  </a:lnTo>
                  <a:cubicBezTo>
                    <a:pt x="6259" y="787"/>
                    <a:pt x="5987" y="815"/>
                    <a:pt x="5923" y="759"/>
                  </a:cubicBezTo>
                  <a:cubicBezTo>
                    <a:pt x="5762" y="620"/>
                    <a:pt x="5618" y="716"/>
                    <a:pt x="5201" y="1051"/>
                  </a:cubicBezTo>
                  <a:cubicBezTo>
                    <a:pt x="5152" y="1384"/>
                    <a:pt x="5056" y="1551"/>
                    <a:pt x="4237" y="1634"/>
                  </a:cubicBezTo>
                  <a:cubicBezTo>
                    <a:pt x="3916" y="1815"/>
                    <a:pt x="3211" y="1676"/>
                    <a:pt x="2842" y="1717"/>
                  </a:cubicBezTo>
                  <a:cubicBezTo>
                    <a:pt x="2744" y="1953"/>
                    <a:pt x="2681" y="2065"/>
                    <a:pt x="2408" y="2092"/>
                  </a:cubicBezTo>
                  <a:cubicBezTo>
                    <a:pt x="2247" y="2120"/>
                    <a:pt x="2006" y="1981"/>
                    <a:pt x="1830" y="1926"/>
                  </a:cubicBezTo>
                  <a:cubicBezTo>
                    <a:pt x="1717" y="1842"/>
                    <a:pt x="1413" y="1801"/>
                    <a:pt x="1252" y="1717"/>
                  </a:cubicBezTo>
                  <a:cubicBezTo>
                    <a:pt x="1156" y="1467"/>
                    <a:pt x="834" y="1384"/>
                    <a:pt x="674" y="1342"/>
                  </a:cubicBezTo>
                  <a:cubicBezTo>
                    <a:pt x="514" y="1301"/>
                    <a:pt x="369" y="1315"/>
                    <a:pt x="289" y="1426"/>
                  </a:cubicBezTo>
                  <a:cubicBezTo>
                    <a:pt x="385" y="1676"/>
                    <a:pt x="417" y="1926"/>
                    <a:pt x="224" y="2093"/>
                  </a:cubicBezTo>
                  <a:cubicBezTo>
                    <a:pt x="81" y="2385"/>
                    <a:pt x="96" y="2801"/>
                    <a:pt x="0" y="3134"/>
                  </a:cubicBezTo>
                  <a:cubicBezTo>
                    <a:pt x="49" y="3356"/>
                    <a:pt x="-1" y="3816"/>
                    <a:pt x="434" y="3717"/>
                  </a:cubicBezTo>
                  <a:cubicBezTo>
                    <a:pt x="498" y="3898"/>
                    <a:pt x="257" y="3995"/>
                    <a:pt x="337" y="4134"/>
                  </a:cubicBezTo>
                  <a:cubicBezTo>
                    <a:pt x="385" y="4190"/>
                    <a:pt x="899" y="4259"/>
                    <a:pt x="963" y="4342"/>
                  </a:cubicBezTo>
                  <a:close/>
                </a:path>
              </a:pathLst>
            </a:custGeom>
            <a:solidFill>
              <a:srgbClr val="D9FBFF"/>
            </a:solidFill>
            <a:ln w="6350">
              <a:solidFill>
                <a:srgbClr val="0066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3123066" y="926984"/>
              <a:ext cx="5798007" cy="1037456"/>
              <a:chOff x="3123066" y="926984"/>
              <a:chExt cx="5798007" cy="1037456"/>
            </a:xfrm>
            <a:grpFill/>
          </p:grpSpPr>
          <p:sp>
            <p:nvSpPr>
              <p:cNvPr id="46" name="Freeform 39"/>
              <p:cNvSpPr>
                <a:spLocks/>
              </p:cNvSpPr>
              <p:nvPr/>
            </p:nvSpPr>
            <p:spPr bwMode="auto">
              <a:xfrm>
                <a:off x="5377942" y="938177"/>
                <a:ext cx="1046179" cy="579819"/>
              </a:xfrm>
              <a:custGeom>
                <a:avLst/>
                <a:gdLst>
                  <a:gd name="T0" fmla="*/ 0 w 1953"/>
                  <a:gd name="T1" fmla="*/ 0 h 1112"/>
                  <a:gd name="T2" fmla="*/ 64 w 1953"/>
                  <a:gd name="T3" fmla="*/ 93 h 1112"/>
                  <a:gd name="T4" fmla="*/ 170 w 1953"/>
                  <a:gd name="T5" fmla="*/ 453 h 1112"/>
                  <a:gd name="T6" fmla="*/ 52 w 1953"/>
                  <a:gd name="T7" fmla="*/ 503 h 1112"/>
                  <a:gd name="T8" fmla="*/ 21 w 1953"/>
                  <a:gd name="T9" fmla="*/ 559 h 1112"/>
                  <a:gd name="T10" fmla="*/ 33 w 1953"/>
                  <a:gd name="T11" fmla="*/ 615 h 1112"/>
                  <a:gd name="T12" fmla="*/ 70 w 1953"/>
                  <a:gd name="T13" fmla="*/ 640 h 1112"/>
                  <a:gd name="T14" fmla="*/ 108 w 1953"/>
                  <a:gd name="T15" fmla="*/ 689 h 1112"/>
                  <a:gd name="T16" fmla="*/ 64 w 1953"/>
                  <a:gd name="T17" fmla="*/ 752 h 1112"/>
                  <a:gd name="T18" fmla="*/ 133 w 1953"/>
                  <a:gd name="T19" fmla="*/ 801 h 1112"/>
                  <a:gd name="T20" fmla="*/ 207 w 1953"/>
                  <a:gd name="T21" fmla="*/ 764 h 1112"/>
                  <a:gd name="T22" fmla="*/ 611 w 1953"/>
                  <a:gd name="T23" fmla="*/ 783 h 1112"/>
                  <a:gd name="T24" fmla="*/ 667 w 1953"/>
                  <a:gd name="T25" fmla="*/ 857 h 1112"/>
                  <a:gd name="T26" fmla="*/ 767 w 1953"/>
                  <a:gd name="T27" fmla="*/ 851 h 1112"/>
                  <a:gd name="T28" fmla="*/ 829 w 1953"/>
                  <a:gd name="T29" fmla="*/ 895 h 1112"/>
                  <a:gd name="T30" fmla="*/ 897 w 1953"/>
                  <a:gd name="T31" fmla="*/ 938 h 1112"/>
                  <a:gd name="T32" fmla="*/ 978 w 1953"/>
                  <a:gd name="T33" fmla="*/ 1000 h 1112"/>
                  <a:gd name="T34" fmla="*/ 1022 w 1953"/>
                  <a:gd name="T35" fmla="*/ 1044 h 1112"/>
                  <a:gd name="T36" fmla="*/ 1096 w 1953"/>
                  <a:gd name="T37" fmla="*/ 1044 h 1112"/>
                  <a:gd name="T38" fmla="*/ 1189 w 1953"/>
                  <a:gd name="T39" fmla="*/ 1044 h 1112"/>
                  <a:gd name="T40" fmla="*/ 1289 w 1953"/>
                  <a:gd name="T41" fmla="*/ 1025 h 1112"/>
                  <a:gd name="T42" fmla="*/ 1419 w 1953"/>
                  <a:gd name="T43" fmla="*/ 1081 h 1112"/>
                  <a:gd name="T44" fmla="*/ 1482 w 1953"/>
                  <a:gd name="T45" fmla="*/ 1087 h 1112"/>
                  <a:gd name="T46" fmla="*/ 1718 w 1953"/>
                  <a:gd name="T47" fmla="*/ 1075 h 1112"/>
                  <a:gd name="T48" fmla="*/ 1805 w 1953"/>
                  <a:gd name="T49" fmla="*/ 969 h 1112"/>
                  <a:gd name="T50" fmla="*/ 1805 w 1953"/>
                  <a:gd name="T51" fmla="*/ 714 h 1112"/>
                  <a:gd name="T52" fmla="*/ 1898 w 1953"/>
                  <a:gd name="T53" fmla="*/ 646 h 1112"/>
                  <a:gd name="T54" fmla="*/ 1886 w 1953"/>
                  <a:gd name="T55" fmla="*/ 596 h 1112"/>
                  <a:gd name="T56" fmla="*/ 1917 w 1953"/>
                  <a:gd name="T57" fmla="*/ 534 h 1112"/>
                  <a:gd name="T58" fmla="*/ 1940 w 1953"/>
                  <a:gd name="T59" fmla="*/ 9 h 1112"/>
                  <a:gd name="T60" fmla="*/ 0 w 1953"/>
                  <a:gd name="T61" fmla="*/ 0 h 1112"/>
                  <a:gd name="connsiteX0" fmla="*/ 0 w 9992"/>
                  <a:gd name="connsiteY0" fmla="*/ 0 h 9801"/>
                  <a:gd name="connsiteX1" fmla="*/ 371 w 9992"/>
                  <a:gd name="connsiteY1" fmla="*/ 761 h 9801"/>
                  <a:gd name="connsiteX2" fmla="*/ 913 w 9992"/>
                  <a:gd name="connsiteY2" fmla="*/ 3999 h 9801"/>
                  <a:gd name="connsiteX3" fmla="*/ 309 w 9992"/>
                  <a:gd name="connsiteY3" fmla="*/ 4448 h 9801"/>
                  <a:gd name="connsiteX4" fmla="*/ 151 w 9992"/>
                  <a:gd name="connsiteY4" fmla="*/ 4952 h 9801"/>
                  <a:gd name="connsiteX5" fmla="*/ 212 w 9992"/>
                  <a:gd name="connsiteY5" fmla="*/ 5456 h 9801"/>
                  <a:gd name="connsiteX6" fmla="*/ 401 w 9992"/>
                  <a:gd name="connsiteY6" fmla="*/ 5680 h 9801"/>
                  <a:gd name="connsiteX7" fmla="*/ 596 w 9992"/>
                  <a:gd name="connsiteY7" fmla="*/ 6121 h 9801"/>
                  <a:gd name="connsiteX8" fmla="*/ 371 w 9992"/>
                  <a:gd name="connsiteY8" fmla="*/ 6688 h 9801"/>
                  <a:gd name="connsiteX9" fmla="*/ 724 w 9992"/>
                  <a:gd name="connsiteY9" fmla="*/ 7128 h 9801"/>
                  <a:gd name="connsiteX10" fmla="*/ 1103 w 9992"/>
                  <a:gd name="connsiteY10" fmla="*/ 6796 h 9801"/>
                  <a:gd name="connsiteX11" fmla="*/ 3172 w 9992"/>
                  <a:gd name="connsiteY11" fmla="*/ 6966 h 9801"/>
                  <a:gd name="connsiteX12" fmla="*/ 3458 w 9992"/>
                  <a:gd name="connsiteY12" fmla="*/ 7632 h 9801"/>
                  <a:gd name="connsiteX13" fmla="*/ 3970 w 9992"/>
                  <a:gd name="connsiteY13" fmla="*/ 7578 h 9801"/>
                  <a:gd name="connsiteX14" fmla="*/ 4288 w 9992"/>
                  <a:gd name="connsiteY14" fmla="*/ 7974 h 9801"/>
                  <a:gd name="connsiteX15" fmla="*/ 4636 w 9992"/>
                  <a:gd name="connsiteY15" fmla="*/ 8360 h 9801"/>
                  <a:gd name="connsiteX16" fmla="*/ 5051 w 9992"/>
                  <a:gd name="connsiteY16" fmla="*/ 8918 h 9801"/>
                  <a:gd name="connsiteX17" fmla="*/ 5276 w 9992"/>
                  <a:gd name="connsiteY17" fmla="*/ 9313 h 9801"/>
                  <a:gd name="connsiteX18" fmla="*/ 5655 w 9992"/>
                  <a:gd name="connsiteY18" fmla="*/ 9313 h 9801"/>
                  <a:gd name="connsiteX19" fmla="*/ 6131 w 9992"/>
                  <a:gd name="connsiteY19" fmla="*/ 9313 h 9801"/>
                  <a:gd name="connsiteX20" fmla="*/ 6643 w 9992"/>
                  <a:gd name="connsiteY20" fmla="*/ 9143 h 9801"/>
                  <a:gd name="connsiteX21" fmla="*/ 7309 w 9992"/>
                  <a:gd name="connsiteY21" fmla="*/ 9646 h 9801"/>
                  <a:gd name="connsiteX22" fmla="*/ 7631 w 9992"/>
                  <a:gd name="connsiteY22" fmla="*/ 9700 h 9801"/>
                  <a:gd name="connsiteX23" fmla="*/ 8840 w 9992"/>
                  <a:gd name="connsiteY23" fmla="*/ 9592 h 9801"/>
                  <a:gd name="connsiteX24" fmla="*/ 9285 w 9992"/>
                  <a:gd name="connsiteY24" fmla="*/ 8639 h 9801"/>
                  <a:gd name="connsiteX25" fmla="*/ 9285 w 9992"/>
                  <a:gd name="connsiteY25" fmla="*/ 6346 h 9801"/>
                  <a:gd name="connsiteX26" fmla="*/ 9761 w 9992"/>
                  <a:gd name="connsiteY26" fmla="*/ 5734 h 9801"/>
                  <a:gd name="connsiteX27" fmla="*/ 9700 w 9992"/>
                  <a:gd name="connsiteY27" fmla="*/ 5285 h 9801"/>
                  <a:gd name="connsiteX28" fmla="*/ 9859 w 9992"/>
                  <a:gd name="connsiteY28" fmla="*/ 4727 h 9801"/>
                  <a:gd name="connsiteX29" fmla="*/ 9976 w 9992"/>
                  <a:gd name="connsiteY29" fmla="*/ 6 h 9801"/>
                  <a:gd name="connsiteX30" fmla="*/ 0 w 9992"/>
                  <a:gd name="connsiteY30" fmla="*/ 0 h 9801"/>
                  <a:gd name="connsiteX0" fmla="*/ 0 w 9957"/>
                  <a:gd name="connsiteY0" fmla="*/ 186 h 9994"/>
                  <a:gd name="connsiteX1" fmla="*/ 328 w 9957"/>
                  <a:gd name="connsiteY1" fmla="*/ 770 h 9994"/>
                  <a:gd name="connsiteX2" fmla="*/ 871 w 9957"/>
                  <a:gd name="connsiteY2" fmla="*/ 4074 h 9994"/>
                  <a:gd name="connsiteX3" fmla="*/ 266 w 9957"/>
                  <a:gd name="connsiteY3" fmla="*/ 4532 h 9994"/>
                  <a:gd name="connsiteX4" fmla="*/ 108 w 9957"/>
                  <a:gd name="connsiteY4" fmla="*/ 5047 h 9994"/>
                  <a:gd name="connsiteX5" fmla="*/ 169 w 9957"/>
                  <a:gd name="connsiteY5" fmla="*/ 5561 h 9994"/>
                  <a:gd name="connsiteX6" fmla="*/ 358 w 9957"/>
                  <a:gd name="connsiteY6" fmla="*/ 5789 h 9994"/>
                  <a:gd name="connsiteX7" fmla="*/ 553 w 9957"/>
                  <a:gd name="connsiteY7" fmla="*/ 6239 h 9994"/>
                  <a:gd name="connsiteX8" fmla="*/ 328 w 9957"/>
                  <a:gd name="connsiteY8" fmla="*/ 6818 h 9994"/>
                  <a:gd name="connsiteX9" fmla="*/ 682 w 9957"/>
                  <a:gd name="connsiteY9" fmla="*/ 7267 h 9994"/>
                  <a:gd name="connsiteX10" fmla="*/ 1061 w 9957"/>
                  <a:gd name="connsiteY10" fmla="*/ 6928 h 9994"/>
                  <a:gd name="connsiteX11" fmla="*/ 3132 w 9957"/>
                  <a:gd name="connsiteY11" fmla="*/ 7101 h 9994"/>
                  <a:gd name="connsiteX12" fmla="*/ 3418 w 9957"/>
                  <a:gd name="connsiteY12" fmla="*/ 7781 h 9994"/>
                  <a:gd name="connsiteX13" fmla="*/ 3930 w 9957"/>
                  <a:gd name="connsiteY13" fmla="*/ 7726 h 9994"/>
                  <a:gd name="connsiteX14" fmla="*/ 4248 w 9957"/>
                  <a:gd name="connsiteY14" fmla="*/ 8130 h 9994"/>
                  <a:gd name="connsiteX15" fmla="*/ 4597 w 9957"/>
                  <a:gd name="connsiteY15" fmla="*/ 8524 h 9994"/>
                  <a:gd name="connsiteX16" fmla="*/ 5012 w 9957"/>
                  <a:gd name="connsiteY16" fmla="*/ 9093 h 9994"/>
                  <a:gd name="connsiteX17" fmla="*/ 5237 w 9957"/>
                  <a:gd name="connsiteY17" fmla="*/ 9496 h 9994"/>
                  <a:gd name="connsiteX18" fmla="*/ 5617 w 9957"/>
                  <a:gd name="connsiteY18" fmla="*/ 9496 h 9994"/>
                  <a:gd name="connsiteX19" fmla="*/ 6093 w 9957"/>
                  <a:gd name="connsiteY19" fmla="*/ 9496 h 9994"/>
                  <a:gd name="connsiteX20" fmla="*/ 6605 w 9957"/>
                  <a:gd name="connsiteY20" fmla="*/ 9323 h 9994"/>
                  <a:gd name="connsiteX21" fmla="*/ 7272 w 9957"/>
                  <a:gd name="connsiteY21" fmla="*/ 9836 h 9994"/>
                  <a:gd name="connsiteX22" fmla="*/ 7594 w 9957"/>
                  <a:gd name="connsiteY22" fmla="*/ 9891 h 9994"/>
                  <a:gd name="connsiteX23" fmla="*/ 8804 w 9957"/>
                  <a:gd name="connsiteY23" fmla="*/ 9781 h 9994"/>
                  <a:gd name="connsiteX24" fmla="*/ 9249 w 9957"/>
                  <a:gd name="connsiteY24" fmla="*/ 8808 h 9994"/>
                  <a:gd name="connsiteX25" fmla="*/ 9249 w 9957"/>
                  <a:gd name="connsiteY25" fmla="*/ 6469 h 9994"/>
                  <a:gd name="connsiteX26" fmla="*/ 9726 w 9957"/>
                  <a:gd name="connsiteY26" fmla="*/ 5844 h 9994"/>
                  <a:gd name="connsiteX27" fmla="*/ 9665 w 9957"/>
                  <a:gd name="connsiteY27" fmla="*/ 5386 h 9994"/>
                  <a:gd name="connsiteX28" fmla="*/ 9824 w 9957"/>
                  <a:gd name="connsiteY28" fmla="*/ 4817 h 9994"/>
                  <a:gd name="connsiteX29" fmla="*/ 9941 w 9957"/>
                  <a:gd name="connsiteY29" fmla="*/ 0 h 9994"/>
                  <a:gd name="connsiteX30" fmla="*/ 0 w 9957"/>
                  <a:gd name="connsiteY30" fmla="*/ 186 h 9994"/>
                  <a:gd name="connsiteX0" fmla="*/ 0 w 10020"/>
                  <a:gd name="connsiteY0" fmla="*/ 71 h 9885"/>
                  <a:gd name="connsiteX1" fmla="*/ 329 w 10020"/>
                  <a:gd name="connsiteY1" fmla="*/ 655 h 9885"/>
                  <a:gd name="connsiteX2" fmla="*/ 875 w 10020"/>
                  <a:gd name="connsiteY2" fmla="*/ 3961 h 9885"/>
                  <a:gd name="connsiteX3" fmla="*/ 267 w 10020"/>
                  <a:gd name="connsiteY3" fmla="*/ 4420 h 9885"/>
                  <a:gd name="connsiteX4" fmla="*/ 108 w 10020"/>
                  <a:gd name="connsiteY4" fmla="*/ 4935 h 9885"/>
                  <a:gd name="connsiteX5" fmla="*/ 170 w 10020"/>
                  <a:gd name="connsiteY5" fmla="*/ 5449 h 9885"/>
                  <a:gd name="connsiteX6" fmla="*/ 360 w 10020"/>
                  <a:gd name="connsiteY6" fmla="*/ 5677 h 9885"/>
                  <a:gd name="connsiteX7" fmla="*/ 555 w 10020"/>
                  <a:gd name="connsiteY7" fmla="*/ 6128 h 9885"/>
                  <a:gd name="connsiteX8" fmla="*/ 329 w 10020"/>
                  <a:gd name="connsiteY8" fmla="*/ 6707 h 9885"/>
                  <a:gd name="connsiteX9" fmla="*/ 685 w 10020"/>
                  <a:gd name="connsiteY9" fmla="*/ 7156 h 9885"/>
                  <a:gd name="connsiteX10" fmla="*/ 1066 w 10020"/>
                  <a:gd name="connsiteY10" fmla="*/ 6817 h 9885"/>
                  <a:gd name="connsiteX11" fmla="*/ 3146 w 10020"/>
                  <a:gd name="connsiteY11" fmla="*/ 6990 h 9885"/>
                  <a:gd name="connsiteX12" fmla="*/ 3433 w 10020"/>
                  <a:gd name="connsiteY12" fmla="*/ 7671 h 9885"/>
                  <a:gd name="connsiteX13" fmla="*/ 3947 w 10020"/>
                  <a:gd name="connsiteY13" fmla="*/ 7616 h 9885"/>
                  <a:gd name="connsiteX14" fmla="*/ 4266 w 10020"/>
                  <a:gd name="connsiteY14" fmla="*/ 8020 h 9885"/>
                  <a:gd name="connsiteX15" fmla="*/ 4617 w 10020"/>
                  <a:gd name="connsiteY15" fmla="*/ 8414 h 9885"/>
                  <a:gd name="connsiteX16" fmla="*/ 5034 w 10020"/>
                  <a:gd name="connsiteY16" fmla="*/ 8983 h 9885"/>
                  <a:gd name="connsiteX17" fmla="*/ 5260 w 10020"/>
                  <a:gd name="connsiteY17" fmla="*/ 9387 h 9885"/>
                  <a:gd name="connsiteX18" fmla="*/ 5641 w 10020"/>
                  <a:gd name="connsiteY18" fmla="*/ 9387 h 9885"/>
                  <a:gd name="connsiteX19" fmla="*/ 6119 w 10020"/>
                  <a:gd name="connsiteY19" fmla="*/ 9387 h 9885"/>
                  <a:gd name="connsiteX20" fmla="*/ 6634 w 10020"/>
                  <a:gd name="connsiteY20" fmla="*/ 9214 h 9885"/>
                  <a:gd name="connsiteX21" fmla="*/ 7303 w 10020"/>
                  <a:gd name="connsiteY21" fmla="*/ 9727 h 9885"/>
                  <a:gd name="connsiteX22" fmla="*/ 7627 w 10020"/>
                  <a:gd name="connsiteY22" fmla="*/ 9782 h 9885"/>
                  <a:gd name="connsiteX23" fmla="*/ 8842 w 10020"/>
                  <a:gd name="connsiteY23" fmla="*/ 9672 h 9885"/>
                  <a:gd name="connsiteX24" fmla="*/ 9289 w 10020"/>
                  <a:gd name="connsiteY24" fmla="*/ 8698 h 9885"/>
                  <a:gd name="connsiteX25" fmla="*/ 9289 w 10020"/>
                  <a:gd name="connsiteY25" fmla="*/ 6358 h 9885"/>
                  <a:gd name="connsiteX26" fmla="*/ 9768 w 10020"/>
                  <a:gd name="connsiteY26" fmla="*/ 5733 h 9885"/>
                  <a:gd name="connsiteX27" fmla="*/ 9707 w 10020"/>
                  <a:gd name="connsiteY27" fmla="*/ 5274 h 9885"/>
                  <a:gd name="connsiteX28" fmla="*/ 9866 w 10020"/>
                  <a:gd name="connsiteY28" fmla="*/ 4705 h 9885"/>
                  <a:gd name="connsiteX29" fmla="*/ 10005 w 10020"/>
                  <a:gd name="connsiteY29" fmla="*/ 0 h 9885"/>
                  <a:gd name="connsiteX30" fmla="*/ 0 w 10020"/>
                  <a:gd name="connsiteY30" fmla="*/ 71 h 9885"/>
                  <a:gd name="connsiteX0" fmla="*/ 0 w 9936"/>
                  <a:gd name="connsiteY0" fmla="*/ 111 h 10000"/>
                  <a:gd name="connsiteX1" fmla="*/ 264 w 9936"/>
                  <a:gd name="connsiteY1" fmla="*/ 663 h 10000"/>
                  <a:gd name="connsiteX2" fmla="*/ 809 w 9936"/>
                  <a:gd name="connsiteY2" fmla="*/ 4007 h 10000"/>
                  <a:gd name="connsiteX3" fmla="*/ 202 w 9936"/>
                  <a:gd name="connsiteY3" fmla="*/ 4471 h 10000"/>
                  <a:gd name="connsiteX4" fmla="*/ 44 w 9936"/>
                  <a:gd name="connsiteY4" fmla="*/ 4992 h 10000"/>
                  <a:gd name="connsiteX5" fmla="*/ 106 w 9936"/>
                  <a:gd name="connsiteY5" fmla="*/ 5512 h 10000"/>
                  <a:gd name="connsiteX6" fmla="*/ 295 w 9936"/>
                  <a:gd name="connsiteY6" fmla="*/ 5743 h 10000"/>
                  <a:gd name="connsiteX7" fmla="*/ 490 w 9936"/>
                  <a:gd name="connsiteY7" fmla="*/ 6199 h 10000"/>
                  <a:gd name="connsiteX8" fmla="*/ 264 w 9936"/>
                  <a:gd name="connsiteY8" fmla="*/ 6785 h 10000"/>
                  <a:gd name="connsiteX9" fmla="*/ 620 w 9936"/>
                  <a:gd name="connsiteY9" fmla="*/ 7239 h 10000"/>
                  <a:gd name="connsiteX10" fmla="*/ 1000 w 9936"/>
                  <a:gd name="connsiteY10" fmla="*/ 6896 h 10000"/>
                  <a:gd name="connsiteX11" fmla="*/ 3076 w 9936"/>
                  <a:gd name="connsiteY11" fmla="*/ 7071 h 10000"/>
                  <a:gd name="connsiteX12" fmla="*/ 3362 w 9936"/>
                  <a:gd name="connsiteY12" fmla="*/ 7760 h 10000"/>
                  <a:gd name="connsiteX13" fmla="*/ 3875 w 9936"/>
                  <a:gd name="connsiteY13" fmla="*/ 7705 h 10000"/>
                  <a:gd name="connsiteX14" fmla="*/ 4193 w 9936"/>
                  <a:gd name="connsiteY14" fmla="*/ 8113 h 10000"/>
                  <a:gd name="connsiteX15" fmla="*/ 4544 w 9936"/>
                  <a:gd name="connsiteY15" fmla="*/ 8512 h 10000"/>
                  <a:gd name="connsiteX16" fmla="*/ 4960 w 9936"/>
                  <a:gd name="connsiteY16" fmla="*/ 9088 h 10000"/>
                  <a:gd name="connsiteX17" fmla="*/ 5186 w 9936"/>
                  <a:gd name="connsiteY17" fmla="*/ 9496 h 10000"/>
                  <a:gd name="connsiteX18" fmla="*/ 5566 w 9936"/>
                  <a:gd name="connsiteY18" fmla="*/ 9496 h 10000"/>
                  <a:gd name="connsiteX19" fmla="*/ 6043 w 9936"/>
                  <a:gd name="connsiteY19" fmla="*/ 9496 h 10000"/>
                  <a:gd name="connsiteX20" fmla="*/ 6557 w 9936"/>
                  <a:gd name="connsiteY20" fmla="*/ 9321 h 10000"/>
                  <a:gd name="connsiteX21" fmla="*/ 7224 w 9936"/>
                  <a:gd name="connsiteY21" fmla="*/ 9840 h 10000"/>
                  <a:gd name="connsiteX22" fmla="*/ 7548 w 9936"/>
                  <a:gd name="connsiteY22" fmla="*/ 9896 h 10000"/>
                  <a:gd name="connsiteX23" fmla="*/ 8760 w 9936"/>
                  <a:gd name="connsiteY23" fmla="*/ 9785 h 10000"/>
                  <a:gd name="connsiteX24" fmla="*/ 9206 w 9936"/>
                  <a:gd name="connsiteY24" fmla="*/ 8799 h 10000"/>
                  <a:gd name="connsiteX25" fmla="*/ 9206 w 9936"/>
                  <a:gd name="connsiteY25" fmla="*/ 6432 h 10000"/>
                  <a:gd name="connsiteX26" fmla="*/ 9685 w 9936"/>
                  <a:gd name="connsiteY26" fmla="*/ 5800 h 10000"/>
                  <a:gd name="connsiteX27" fmla="*/ 9624 w 9936"/>
                  <a:gd name="connsiteY27" fmla="*/ 5335 h 10000"/>
                  <a:gd name="connsiteX28" fmla="*/ 9782 w 9936"/>
                  <a:gd name="connsiteY28" fmla="*/ 4760 h 10000"/>
                  <a:gd name="connsiteX29" fmla="*/ 9921 w 9936"/>
                  <a:gd name="connsiteY29" fmla="*/ 0 h 10000"/>
                  <a:gd name="connsiteX30" fmla="*/ 0 w 9936"/>
                  <a:gd name="connsiteY30" fmla="*/ 111 h 10000"/>
                  <a:gd name="connsiteX0" fmla="*/ 0 w 10000"/>
                  <a:gd name="connsiteY0" fmla="*/ 72 h 9961"/>
                  <a:gd name="connsiteX1" fmla="*/ 266 w 10000"/>
                  <a:gd name="connsiteY1" fmla="*/ 624 h 9961"/>
                  <a:gd name="connsiteX2" fmla="*/ 814 w 10000"/>
                  <a:gd name="connsiteY2" fmla="*/ 3968 h 9961"/>
                  <a:gd name="connsiteX3" fmla="*/ 203 w 10000"/>
                  <a:gd name="connsiteY3" fmla="*/ 4432 h 9961"/>
                  <a:gd name="connsiteX4" fmla="*/ 44 w 10000"/>
                  <a:gd name="connsiteY4" fmla="*/ 4953 h 9961"/>
                  <a:gd name="connsiteX5" fmla="*/ 107 w 10000"/>
                  <a:gd name="connsiteY5" fmla="*/ 5473 h 9961"/>
                  <a:gd name="connsiteX6" fmla="*/ 297 w 10000"/>
                  <a:gd name="connsiteY6" fmla="*/ 5704 h 9961"/>
                  <a:gd name="connsiteX7" fmla="*/ 493 w 10000"/>
                  <a:gd name="connsiteY7" fmla="*/ 6160 h 9961"/>
                  <a:gd name="connsiteX8" fmla="*/ 266 w 10000"/>
                  <a:gd name="connsiteY8" fmla="*/ 6746 h 9961"/>
                  <a:gd name="connsiteX9" fmla="*/ 624 w 10000"/>
                  <a:gd name="connsiteY9" fmla="*/ 7200 h 9961"/>
                  <a:gd name="connsiteX10" fmla="*/ 1006 w 10000"/>
                  <a:gd name="connsiteY10" fmla="*/ 6857 h 9961"/>
                  <a:gd name="connsiteX11" fmla="*/ 3096 w 10000"/>
                  <a:gd name="connsiteY11" fmla="*/ 7032 h 9961"/>
                  <a:gd name="connsiteX12" fmla="*/ 3384 w 10000"/>
                  <a:gd name="connsiteY12" fmla="*/ 7721 h 9961"/>
                  <a:gd name="connsiteX13" fmla="*/ 3900 w 10000"/>
                  <a:gd name="connsiteY13" fmla="*/ 7666 h 9961"/>
                  <a:gd name="connsiteX14" fmla="*/ 4220 w 10000"/>
                  <a:gd name="connsiteY14" fmla="*/ 8074 h 9961"/>
                  <a:gd name="connsiteX15" fmla="*/ 4573 w 10000"/>
                  <a:gd name="connsiteY15" fmla="*/ 8473 h 9961"/>
                  <a:gd name="connsiteX16" fmla="*/ 4992 w 10000"/>
                  <a:gd name="connsiteY16" fmla="*/ 9049 h 9961"/>
                  <a:gd name="connsiteX17" fmla="*/ 5219 w 10000"/>
                  <a:gd name="connsiteY17" fmla="*/ 9457 h 9961"/>
                  <a:gd name="connsiteX18" fmla="*/ 5602 w 10000"/>
                  <a:gd name="connsiteY18" fmla="*/ 9457 h 9961"/>
                  <a:gd name="connsiteX19" fmla="*/ 6082 w 10000"/>
                  <a:gd name="connsiteY19" fmla="*/ 9457 h 9961"/>
                  <a:gd name="connsiteX20" fmla="*/ 6599 w 10000"/>
                  <a:gd name="connsiteY20" fmla="*/ 9282 h 9961"/>
                  <a:gd name="connsiteX21" fmla="*/ 7271 w 10000"/>
                  <a:gd name="connsiteY21" fmla="*/ 9801 h 9961"/>
                  <a:gd name="connsiteX22" fmla="*/ 7597 w 10000"/>
                  <a:gd name="connsiteY22" fmla="*/ 9857 h 9961"/>
                  <a:gd name="connsiteX23" fmla="*/ 8816 w 10000"/>
                  <a:gd name="connsiteY23" fmla="*/ 9746 h 9961"/>
                  <a:gd name="connsiteX24" fmla="*/ 9265 w 10000"/>
                  <a:gd name="connsiteY24" fmla="*/ 8760 h 9961"/>
                  <a:gd name="connsiteX25" fmla="*/ 9265 w 10000"/>
                  <a:gd name="connsiteY25" fmla="*/ 6393 h 9961"/>
                  <a:gd name="connsiteX26" fmla="*/ 9747 w 10000"/>
                  <a:gd name="connsiteY26" fmla="*/ 5761 h 9961"/>
                  <a:gd name="connsiteX27" fmla="*/ 9686 w 10000"/>
                  <a:gd name="connsiteY27" fmla="*/ 5296 h 9961"/>
                  <a:gd name="connsiteX28" fmla="*/ 9845 w 10000"/>
                  <a:gd name="connsiteY28" fmla="*/ 4721 h 9961"/>
                  <a:gd name="connsiteX29" fmla="*/ 9985 w 10000"/>
                  <a:gd name="connsiteY29" fmla="*/ 0 h 9961"/>
                  <a:gd name="connsiteX30" fmla="*/ 0 w 10000"/>
                  <a:gd name="connsiteY30" fmla="*/ 72 h 9961"/>
                  <a:gd name="connsiteX0" fmla="*/ 0 w 10000"/>
                  <a:gd name="connsiteY0" fmla="*/ 72 h 10000"/>
                  <a:gd name="connsiteX1" fmla="*/ 266 w 10000"/>
                  <a:gd name="connsiteY1" fmla="*/ 626 h 10000"/>
                  <a:gd name="connsiteX2" fmla="*/ 814 w 10000"/>
                  <a:gd name="connsiteY2" fmla="*/ 3984 h 10000"/>
                  <a:gd name="connsiteX3" fmla="*/ 203 w 10000"/>
                  <a:gd name="connsiteY3" fmla="*/ 4449 h 10000"/>
                  <a:gd name="connsiteX4" fmla="*/ 44 w 10000"/>
                  <a:gd name="connsiteY4" fmla="*/ 4972 h 10000"/>
                  <a:gd name="connsiteX5" fmla="*/ 107 w 10000"/>
                  <a:gd name="connsiteY5" fmla="*/ 5494 h 10000"/>
                  <a:gd name="connsiteX6" fmla="*/ 297 w 10000"/>
                  <a:gd name="connsiteY6" fmla="*/ 5726 h 10000"/>
                  <a:gd name="connsiteX7" fmla="*/ 493 w 10000"/>
                  <a:gd name="connsiteY7" fmla="*/ 6184 h 10000"/>
                  <a:gd name="connsiteX8" fmla="*/ 266 w 10000"/>
                  <a:gd name="connsiteY8" fmla="*/ 6772 h 10000"/>
                  <a:gd name="connsiteX9" fmla="*/ 624 w 10000"/>
                  <a:gd name="connsiteY9" fmla="*/ 7228 h 10000"/>
                  <a:gd name="connsiteX10" fmla="*/ 1006 w 10000"/>
                  <a:gd name="connsiteY10" fmla="*/ 6884 h 10000"/>
                  <a:gd name="connsiteX11" fmla="*/ 3096 w 10000"/>
                  <a:gd name="connsiteY11" fmla="*/ 7060 h 10000"/>
                  <a:gd name="connsiteX12" fmla="*/ 3384 w 10000"/>
                  <a:gd name="connsiteY12" fmla="*/ 7751 h 10000"/>
                  <a:gd name="connsiteX13" fmla="*/ 3900 w 10000"/>
                  <a:gd name="connsiteY13" fmla="*/ 7696 h 10000"/>
                  <a:gd name="connsiteX14" fmla="*/ 4220 w 10000"/>
                  <a:gd name="connsiteY14" fmla="*/ 8106 h 10000"/>
                  <a:gd name="connsiteX15" fmla="*/ 4573 w 10000"/>
                  <a:gd name="connsiteY15" fmla="*/ 8506 h 10000"/>
                  <a:gd name="connsiteX16" fmla="*/ 4992 w 10000"/>
                  <a:gd name="connsiteY16" fmla="*/ 9084 h 10000"/>
                  <a:gd name="connsiteX17" fmla="*/ 5219 w 10000"/>
                  <a:gd name="connsiteY17" fmla="*/ 9494 h 10000"/>
                  <a:gd name="connsiteX18" fmla="*/ 5602 w 10000"/>
                  <a:gd name="connsiteY18" fmla="*/ 9494 h 10000"/>
                  <a:gd name="connsiteX19" fmla="*/ 6082 w 10000"/>
                  <a:gd name="connsiteY19" fmla="*/ 9494 h 10000"/>
                  <a:gd name="connsiteX20" fmla="*/ 6599 w 10000"/>
                  <a:gd name="connsiteY20" fmla="*/ 9318 h 10000"/>
                  <a:gd name="connsiteX21" fmla="*/ 7271 w 10000"/>
                  <a:gd name="connsiteY21" fmla="*/ 9839 h 10000"/>
                  <a:gd name="connsiteX22" fmla="*/ 7597 w 10000"/>
                  <a:gd name="connsiteY22" fmla="*/ 9896 h 10000"/>
                  <a:gd name="connsiteX23" fmla="*/ 8816 w 10000"/>
                  <a:gd name="connsiteY23" fmla="*/ 9784 h 10000"/>
                  <a:gd name="connsiteX24" fmla="*/ 9265 w 10000"/>
                  <a:gd name="connsiteY24" fmla="*/ 8794 h 10000"/>
                  <a:gd name="connsiteX25" fmla="*/ 9265 w 10000"/>
                  <a:gd name="connsiteY25" fmla="*/ 6418 h 10000"/>
                  <a:gd name="connsiteX26" fmla="*/ 9747 w 10000"/>
                  <a:gd name="connsiteY26" fmla="*/ 5784 h 10000"/>
                  <a:gd name="connsiteX27" fmla="*/ 9686 w 10000"/>
                  <a:gd name="connsiteY27" fmla="*/ 5317 h 10000"/>
                  <a:gd name="connsiteX28" fmla="*/ 9845 w 10000"/>
                  <a:gd name="connsiteY28" fmla="*/ 4739 h 10000"/>
                  <a:gd name="connsiteX29" fmla="*/ 9985 w 10000"/>
                  <a:gd name="connsiteY29" fmla="*/ 0 h 10000"/>
                  <a:gd name="connsiteX30" fmla="*/ 0 w 10000"/>
                  <a:gd name="connsiteY30" fmla="*/ 7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000" h="10000">
                    <a:moveTo>
                      <a:pt x="0" y="72"/>
                    </a:moveTo>
                    <a:cubicBezTo>
                      <a:pt x="114" y="361"/>
                      <a:pt x="148" y="217"/>
                      <a:pt x="266" y="626"/>
                    </a:cubicBezTo>
                    <a:cubicBezTo>
                      <a:pt x="437" y="1382"/>
                      <a:pt x="825" y="3350"/>
                      <a:pt x="814" y="3984"/>
                    </a:cubicBezTo>
                    <a:cubicBezTo>
                      <a:pt x="138" y="4218"/>
                      <a:pt x="396" y="4218"/>
                      <a:pt x="203" y="4449"/>
                    </a:cubicBezTo>
                    <a:cubicBezTo>
                      <a:pt x="55" y="4860"/>
                      <a:pt x="97" y="4665"/>
                      <a:pt x="44" y="4972"/>
                    </a:cubicBezTo>
                    <a:cubicBezTo>
                      <a:pt x="65" y="5149"/>
                      <a:pt x="44" y="5355"/>
                      <a:pt x="107" y="5494"/>
                    </a:cubicBezTo>
                    <a:cubicBezTo>
                      <a:pt x="163" y="5588"/>
                      <a:pt x="297" y="5726"/>
                      <a:pt x="297" y="5726"/>
                    </a:cubicBezTo>
                    <a:cubicBezTo>
                      <a:pt x="384" y="6036"/>
                      <a:pt x="695" y="6073"/>
                      <a:pt x="493" y="6184"/>
                    </a:cubicBezTo>
                    <a:cubicBezTo>
                      <a:pt x="513" y="6307"/>
                      <a:pt x="203" y="6725"/>
                      <a:pt x="266" y="6772"/>
                    </a:cubicBezTo>
                    <a:cubicBezTo>
                      <a:pt x="333" y="6866"/>
                      <a:pt x="526" y="7209"/>
                      <a:pt x="624" y="7228"/>
                    </a:cubicBezTo>
                    <a:cubicBezTo>
                      <a:pt x="737" y="7228"/>
                      <a:pt x="578" y="6902"/>
                      <a:pt x="1006" y="6884"/>
                    </a:cubicBezTo>
                    <a:cubicBezTo>
                      <a:pt x="1393" y="6902"/>
                      <a:pt x="2721" y="6976"/>
                      <a:pt x="3096" y="7060"/>
                    </a:cubicBezTo>
                    <a:cubicBezTo>
                      <a:pt x="3126" y="7117"/>
                      <a:pt x="3364" y="7696"/>
                      <a:pt x="3384" y="7751"/>
                    </a:cubicBezTo>
                    <a:cubicBezTo>
                      <a:pt x="3612" y="7751"/>
                      <a:pt x="3415" y="7621"/>
                      <a:pt x="3900" y="7696"/>
                    </a:cubicBezTo>
                    <a:cubicBezTo>
                      <a:pt x="4092" y="7751"/>
                      <a:pt x="4102" y="7966"/>
                      <a:pt x="4220" y="8106"/>
                    </a:cubicBezTo>
                    <a:cubicBezTo>
                      <a:pt x="4190" y="8562"/>
                      <a:pt x="4250" y="8562"/>
                      <a:pt x="4573" y="8506"/>
                    </a:cubicBezTo>
                    <a:cubicBezTo>
                      <a:pt x="4702" y="8794"/>
                      <a:pt x="4939" y="8990"/>
                      <a:pt x="4992" y="9084"/>
                    </a:cubicBezTo>
                    <a:cubicBezTo>
                      <a:pt x="5068" y="9225"/>
                      <a:pt x="5110" y="9375"/>
                      <a:pt x="5219" y="9494"/>
                    </a:cubicBezTo>
                    <a:cubicBezTo>
                      <a:pt x="5311" y="9587"/>
                      <a:pt x="5602" y="9494"/>
                      <a:pt x="5602" y="9494"/>
                    </a:cubicBezTo>
                    <a:cubicBezTo>
                      <a:pt x="5762" y="9299"/>
                      <a:pt x="5891" y="9532"/>
                      <a:pt x="6082" y="9494"/>
                    </a:cubicBezTo>
                    <a:cubicBezTo>
                      <a:pt x="6232" y="9084"/>
                      <a:pt x="6278" y="9084"/>
                      <a:pt x="6599" y="9318"/>
                    </a:cubicBezTo>
                    <a:cubicBezTo>
                      <a:pt x="7209" y="9084"/>
                      <a:pt x="6950" y="9896"/>
                      <a:pt x="7271" y="9839"/>
                    </a:cubicBezTo>
                    <a:cubicBezTo>
                      <a:pt x="7431" y="10129"/>
                      <a:pt x="7359" y="9951"/>
                      <a:pt x="7597" y="9896"/>
                    </a:cubicBezTo>
                    <a:cubicBezTo>
                      <a:pt x="8239" y="9375"/>
                      <a:pt x="8239" y="9550"/>
                      <a:pt x="8816" y="9784"/>
                    </a:cubicBezTo>
                    <a:cubicBezTo>
                      <a:pt x="9039" y="9318"/>
                      <a:pt x="9189" y="9375"/>
                      <a:pt x="9265" y="8794"/>
                    </a:cubicBezTo>
                    <a:cubicBezTo>
                      <a:pt x="9245" y="8235"/>
                      <a:pt x="9070" y="8450"/>
                      <a:pt x="9265" y="6418"/>
                    </a:cubicBezTo>
                    <a:cubicBezTo>
                      <a:pt x="9359" y="6148"/>
                      <a:pt x="9566" y="5763"/>
                      <a:pt x="9747" y="5784"/>
                    </a:cubicBezTo>
                    <a:cubicBezTo>
                      <a:pt x="9855" y="5494"/>
                      <a:pt x="9737" y="5624"/>
                      <a:pt x="9686" y="5317"/>
                    </a:cubicBezTo>
                    <a:cubicBezTo>
                      <a:pt x="9809" y="4916"/>
                      <a:pt x="9479" y="5708"/>
                      <a:pt x="9845" y="4739"/>
                    </a:cubicBezTo>
                    <a:cubicBezTo>
                      <a:pt x="9876" y="3984"/>
                      <a:pt x="10052" y="1063"/>
                      <a:pt x="9985" y="0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D9FBFF"/>
              </a:solidFill>
              <a:ln w="6350">
                <a:solidFill>
                  <a:srgbClr val="0066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0"/>
              <p:cNvSpPr>
                <a:spLocks/>
              </p:cNvSpPr>
              <p:nvPr/>
            </p:nvSpPr>
            <p:spPr bwMode="auto">
              <a:xfrm>
                <a:off x="3123066" y="939495"/>
                <a:ext cx="2346944" cy="723799"/>
              </a:xfrm>
              <a:custGeom>
                <a:avLst/>
                <a:gdLst>
                  <a:gd name="T0" fmla="*/ 4162 w 4358"/>
                  <a:gd name="T1" fmla="*/ 0 h 1370"/>
                  <a:gd name="T2" fmla="*/ 4248 w 4358"/>
                  <a:gd name="T3" fmla="*/ 160 h 1370"/>
                  <a:gd name="T4" fmla="*/ 4319 w 4358"/>
                  <a:gd name="T5" fmla="*/ 374 h 1370"/>
                  <a:gd name="T6" fmla="*/ 4327 w 4358"/>
                  <a:gd name="T7" fmla="*/ 450 h 1370"/>
                  <a:gd name="T8" fmla="*/ 4184 w 4358"/>
                  <a:gd name="T9" fmla="*/ 544 h 1370"/>
                  <a:gd name="T10" fmla="*/ 4269 w 4358"/>
                  <a:gd name="T11" fmla="*/ 684 h 1370"/>
                  <a:gd name="T12" fmla="*/ 4209 w 4358"/>
                  <a:gd name="T13" fmla="*/ 755 h 1370"/>
                  <a:gd name="T14" fmla="*/ 4234 w 4358"/>
                  <a:gd name="T15" fmla="*/ 898 h 1370"/>
                  <a:gd name="T16" fmla="*/ 3867 w 4358"/>
                  <a:gd name="T17" fmla="*/ 923 h 1370"/>
                  <a:gd name="T18" fmla="*/ 3786 w 4358"/>
                  <a:gd name="T19" fmla="*/ 991 h 1370"/>
                  <a:gd name="T20" fmla="*/ 3668 w 4358"/>
                  <a:gd name="T21" fmla="*/ 823 h 1370"/>
                  <a:gd name="T22" fmla="*/ 3706 w 4358"/>
                  <a:gd name="T23" fmla="*/ 798 h 1370"/>
                  <a:gd name="T24" fmla="*/ 3556 w 4358"/>
                  <a:gd name="T25" fmla="*/ 680 h 1370"/>
                  <a:gd name="T26" fmla="*/ 3463 w 4358"/>
                  <a:gd name="T27" fmla="*/ 724 h 1370"/>
                  <a:gd name="T28" fmla="*/ 3370 w 4358"/>
                  <a:gd name="T29" fmla="*/ 798 h 1370"/>
                  <a:gd name="T30" fmla="*/ 3295 w 4358"/>
                  <a:gd name="T31" fmla="*/ 786 h 1370"/>
                  <a:gd name="T32" fmla="*/ 3252 w 4358"/>
                  <a:gd name="T33" fmla="*/ 836 h 1370"/>
                  <a:gd name="T34" fmla="*/ 3215 w 4358"/>
                  <a:gd name="T35" fmla="*/ 885 h 1370"/>
                  <a:gd name="T36" fmla="*/ 3016 w 4358"/>
                  <a:gd name="T37" fmla="*/ 935 h 1370"/>
                  <a:gd name="T38" fmla="*/ 2927 w 4358"/>
                  <a:gd name="T39" fmla="*/ 931 h 1370"/>
                  <a:gd name="T40" fmla="*/ 2869 w 4358"/>
                  <a:gd name="T41" fmla="*/ 995 h 1370"/>
                  <a:gd name="T42" fmla="*/ 2771 w 4358"/>
                  <a:gd name="T43" fmla="*/ 960 h 1370"/>
                  <a:gd name="T44" fmla="*/ 2718 w 4358"/>
                  <a:gd name="T45" fmla="*/ 910 h 1370"/>
                  <a:gd name="T46" fmla="*/ 2612 w 4358"/>
                  <a:gd name="T47" fmla="*/ 873 h 1370"/>
                  <a:gd name="T48" fmla="*/ 2602 w 4358"/>
                  <a:gd name="T49" fmla="*/ 995 h 1370"/>
                  <a:gd name="T50" fmla="*/ 2568 w 4358"/>
                  <a:gd name="T51" fmla="*/ 1115 h 1370"/>
                  <a:gd name="T52" fmla="*/ 2587 w 4358"/>
                  <a:gd name="T53" fmla="*/ 1235 h 1370"/>
                  <a:gd name="T54" fmla="*/ 2616 w 4358"/>
                  <a:gd name="T55" fmla="*/ 1277 h 1370"/>
                  <a:gd name="T56" fmla="*/ 2500 w 4358"/>
                  <a:gd name="T57" fmla="*/ 1364 h 1370"/>
                  <a:gd name="T58" fmla="*/ 2417 w 4358"/>
                  <a:gd name="T59" fmla="*/ 1227 h 1370"/>
                  <a:gd name="T60" fmla="*/ 2289 w 4358"/>
                  <a:gd name="T61" fmla="*/ 1208 h 1370"/>
                  <a:gd name="T62" fmla="*/ 2158 w 4358"/>
                  <a:gd name="T63" fmla="*/ 1153 h 1370"/>
                  <a:gd name="T64" fmla="*/ 2109 w 4358"/>
                  <a:gd name="T65" fmla="*/ 1221 h 1370"/>
                  <a:gd name="T66" fmla="*/ 2121 w 4358"/>
                  <a:gd name="T67" fmla="*/ 1285 h 1370"/>
                  <a:gd name="T68" fmla="*/ 2078 w 4358"/>
                  <a:gd name="T69" fmla="*/ 1277 h 1370"/>
                  <a:gd name="T70" fmla="*/ 2028 w 4358"/>
                  <a:gd name="T71" fmla="*/ 1186 h 1370"/>
                  <a:gd name="T72" fmla="*/ 2003 w 4358"/>
                  <a:gd name="T73" fmla="*/ 1109 h 1370"/>
                  <a:gd name="T74" fmla="*/ 2007 w 4358"/>
                  <a:gd name="T75" fmla="*/ 916 h 1370"/>
                  <a:gd name="T76" fmla="*/ 2042 w 4358"/>
                  <a:gd name="T77" fmla="*/ 840 h 1370"/>
                  <a:gd name="T78" fmla="*/ 2007 w 4358"/>
                  <a:gd name="T79" fmla="*/ 720 h 1370"/>
                  <a:gd name="T80" fmla="*/ 1930 w 4358"/>
                  <a:gd name="T81" fmla="*/ 734 h 1370"/>
                  <a:gd name="T82" fmla="*/ 1852 w 4358"/>
                  <a:gd name="T83" fmla="*/ 747 h 1370"/>
                  <a:gd name="T84" fmla="*/ 1612 w 4358"/>
                  <a:gd name="T85" fmla="*/ 836 h 1370"/>
                  <a:gd name="T86" fmla="*/ 1533 w 4358"/>
                  <a:gd name="T87" fmla="*/ 867 h 1370"/>
                  <a:gd name="T88" fmla="*/ 1400 w 4358"/>
                  <a:gd name="T89" fmla="*/ 925 h 1370"/>
                  <a:gd name="T90" fmla="*/ 1058 w 4358"/>
                  <a:gd name="T91" fmla="*/ 1016 h 1370"/>
                  <a:gd name="T92" fmla="*/ 1065 w 4358"/>
                  <a:gd name="T93" fmla="*/ 811 h 1370"/>
                  <a:gd name="T94" fmla="*/ 978 w 4358"/>
                  <a:gd name="T95" fmla="*/ 724 h 1370"/>
                  <a:gd name="T96" fmla="*/ 891 w 4358"/>
                  <a:gd name="T97" fmla="*/ 705 h 1370"/>
                  <a:gd name="T98" fmla="*/ 723 w 4358"/>
                  <a:gd name="T99" fmla="*/ 686 h 1370"/>
                  <a:gd name="T100" fmla="*/ 599 w 4358"/>
                  <a:gd name="T101" fmla="*/ 631 h 1370"/>
                  <a:gd name="T102" fmla="*/ 481 w 4358"/>
                  <a:gd name="T103" fmla="*/ 550 h 1370"/>
                  <a:gd name="T104" fmla="*/ 319 w 4358"/>
                  <a:gd name="T105" fmla="*/ 479 h 1370"/>
                  <a:gd name="T106" fmla="*/ 201 w 4358"/>
                  <a:gd name="T107" fmla="*/ 438 h 1370"/>
                  <a:gd name="T108" fmla="*/ 126 w 4358"/>
                  <a:gd name="T109" fmla="*/ 415 h 1370"/>
                  <a:gd name="T110" fmla="*/ 64 w 4358"/>
                  <a:gd name="T111" fmla="*/ 363 h 1370"/>
                  <a:gd name="T112" fmla="*/ 15 w 4358"/>
                  <a:gd name="T113" fmla="*/ 196 h 1370"/>
                  <a:gd name="T114" fmla="*/ 0 w 4358"/>
                  <a:gd name="T115" fmla="*/ 5 h 1370"/>
                  <a:gd name="T116" fmla="*/ 4162 w 4358"/>
                  <a:gd name="T117" fmla="*/ 0 h 1370"/>
                  <a:gd name="connsiteX0" fmla="*/ 9550 w 9958"/>
                  <a:gd name="connsiteY0" fmla="*/ 0 h 9956"/>
                  <a:gd name="connsiteX1" fmla="*/ 9748 w 9958"/>
                  <a:gd name="connsiteY1" fmla="*/ 1168 h 9956"/>
                  <a:gd name="connsiteX2" fmla="*/ 9911 w 9958"/>
                  <a:gd name="connsiteY2" fmla="*/ 2730 h 9956"/>
                  <a:gd name="connsiteX3" fmla="*/ 9929 w 9958"/>
                  <a:gd name="connsiteY3" fmla="*/ 3285 h 9956"/>
                  <a:gd name="connsiteX4" fmla="*/ 9601 w 9958"/>
                  <a:gd name="connsiteY4" fmla="*/ 3971 h 9956"/>
                  <a:gd name="connsiteX5" fmla="*/ 9796 w 9958"/>
                  <a:gd name="connsiteY5" fmla="*/ 4993 h 9956"/>
                  <a:gd name="connsiteX6" fmla="*/ 9658 w 9958"/>
                  <a:gd name="connsiteY6" fmla="*/ 5511 h 9956"/>
                  <a:gd name="connsiteX7" fmla="*/ 9725 w 9958"/>
                  <a:gd name="connsiteY7" fmla="*/ 6646 h 9956"/>
                  <a:gd name="connsiteX8" fmla="*/ 8873 w 9958"/>
                  <a:gd name="connsiteY8" fmla="*/ 6737 h 9956"/>
                  <a:gd name="connsiteX9" fmla="*/ 8687 w 9958"/>
                  <a:gd name="connsiteY9" fmla="*/ 7234 h 9956"/>
                  <a:gd name="connsiteX10" fmla="*/ 8417 w 9958"/>
                  <a:gd name="connsiteY10" fmla="*/ 6007 h 9956"/>
                  <a:gd name="connsiteX11" fmla="*/ 8504 w 9958"/>
                  <a:gd name="connsiteY11" fmla="*/ 5825 h 9956"/>
                  <a:gd name="connsiteX12" fmla="*/ 8160 w 9958"/>
                  <a:gd name="connsiteY12" fmla="*/ 4964 h 9956"/>
                  <a:gd name="connsiteX13" fmla="*/ 7946 w 9958"/>
                  <a:gd name="connsiteY13" fmla="*/ 5285 h 9956"/>
                  <a:gd name="connsiteX14" fmla="*/ 7733 w 9958"/>
                  <a:gd name="connsiteY14" fmla="*/ 5825 h 9956"/>
                  <a:gd name="connsiteX15" fmla="*/ 7561 w 9958"/>
                  <a:gd name="connsiteY15" fmla="*/ 5737 h 9956"/>
                  <a:gd name="connsiteX16" fmla="*/ 7462 w 9958"/>
                  <a:gd name="connsiteY16" fmla="*/ 6102 h 9956"/>
                  <a:gd name="connsiteX17" fmla="*/ 7377 w 9958"/>
                  <a:gd name="connsiteY17" fmla="*/ 6460 h 9956"/>
                  <a:gd name="connsiteX18" fmla="*/ 6921 w 9958"/>
                  <a:gd name="connsiteY18" fmla="*/ 6825 h 9956"/>
                  <a:gd name="connsiteX19" fmla="*/ 6716 w 9958"/>
                  <a:gd name="connsiteY19" fmla="*/ 6796 h 9956"/>
                  <a:gd name="connsiteX20" fmla="*/ 6583 w 9958"/>
                  <a:gd name="connsiteY20" fmla="*/ 7263 h 9956"/>
                  <a:gd name="connsiteX21" fmla="*/ 6358 w 9958"/>
                  <a:gd name="connsiteY21" fmla="*/ 7007 h 9956"/>
                  <a:gd name="connsiteX22" fmla="*/ 6237 w 9958"/>
                  <a:gd name="connsiteY22" fmla="*/ 6642 h 9956"/>
                  <a:gd name="connsiteX23" fmla="*/ 5994 w 9958"/>
                  <a:gd name="connsiteY23" fmla="*/ 6372 h 9956"/>
                  <a:gd name="connsiteX24" fmla="*/ 5971 w 9958"/>
                  <a:gd name="connsiteY24" fmla="*/ 7263 h 9956"/>
                  <a:gd name="connsiteX25" fmla="*/ 5893 w 9958"/>
                  <a:gd name="connsiteY25" fmla="*/ 8139 h 9956"/>
                  <a:gd name="connsiteX26" fmla="*/ 5936 w 9958"/>
                  <a:gd name="connsiteY26" fmla="*/ 9015 h 9956"/>
                  <a:gd name="connsiteX27" fmla="*/ 6003 w 9958"/>
                  <a:gd name="connsiteY27" fmla="*/ 9321 h 9956"/>
                  <a:gd name="connsiteX28" fmla="*/ 5737 w 9958"/>
                  <a:gd name="connsiteY28" fmla="*/ 9956 h 9956"/>
                  <a:gd name="connsiteX29" fmla="*/ 5546 w 9958"/>
                  <a:gd name="connsiteY29" fmla="*/ 8956 h 9956"/>
                  <a:gd name="connsiteX30" fmla="*/ 5252 w 9958"/>
                  <a:gd name="connsiteY30" fmla="*/ 8818 h 9956"/>
                  <a:gd name="connsiteX31" fmla="*/ 4952 w 9958"/>
                  <a:gd name="connsiteY31" fmla="*/ 8416 h 9956"/>
                  <a:gd name="connsiteX32" fmla="*/ 4839 w 9958"/>
                  <a:gd name="connsiteY32" fmla="*/ 8912 h 9956"/>
                  <a:gd name="connsiteX33" fmla="*/ 4867 w 9958"/>
                  <a:gd name="connsiteY33" fmla="*/ 9380 h 9956"/>
                  <a:gd name="connsiteX34" fmla="*/ 4768 w 9958"/>
                  <a:gd name="connsiteY34" fmla="*/ 9321 h 9956"/>
                  <a:gd name="connsiteX35" fmla="*/ 4654 w 9958"/>
                  <a:gd name="connsiteY35" fmla="*/ 8657 h 9956"/>
                  <a:gd name="connsiteX36" fmla="*/ 4596 w 9958"/>
                  <a:gd name="connsiteY36" fmla="*/ 8095 h 9956"/>
                  <a:gd name="connsiteX37" fmla="*/ 4605 w 9958"/>
                  <a:gd name="connsiteY37" fmla="*/ 6686 h 9956"/>
                  <a:gd name="connsiteX38" fmla="*/ 4686 w 9958"/>
                  <a:gd name="connsiteY38" fmla="*/ 6131 h 9956"/>
                  <a:gd name="connsiteX39" fmla="*/ 4605 w 9958"/>
                  <a:gd name="connsiteY39" fmla="*/ 5255 h 9956"/>
                  <a:gd name="connsiteX40" fmla="*/ 4429 w 9958"/>
                  <a:gd name="connsiteY40" fmla="*/ 5358 h 9956"/>
                  <a:gd name="connsiteX41" fmla="*/ 4250 w 9958"/>
                  <a:gd name="connsiteY41" fmla="*/ 5453 h 9956"/>
                  <a:gd name="connsiteX42" fmla="*/ 3699 w 9958"/>
                  <a:gd name="connsiteY42" fmla="*/ 6102 h 9956"/>
                  <a:gd name="connsiteX43" fmla="*/ 3518 w 9958"/>
                  <a:gd name="connsiteY43" fmla="*/ 6328 h 9956"/>
                  <a:gd name="connsiteX44" fmla="*/ 3212 w 9958"/>
                  <a:gd name="connsiteY44" fmla="*/ 6752 h 9956"/>
                  <a:gd name="connsiteX45" fmla="*/ 2428 w 9958"/>
                  <a:gd name="connsiteY45" fmla="*/ 7416 h 9956"/>
                  <a:gd name="connsiteX46" fmla="*/ 2444 w 9958"/>
                  <a:gd name="connsiteY46" fmla="*/ 5920 h 9956"/>
                  <a:gd name="connsiteX47" fmla="*/ 2244 w 9958"/>
                  <a:gd name="connsiteY47" fmla="*/ 5285 h 9956"/>
                  <a:gd name="connsiteX48" fmla="*/ 2045 w 9958"/>
                  <a:gd name="connsiteY48" fmla="*/ 5146 h 9956"/>
                  <a:gd name="connsiteX49" fmla="*/ 1659 w 9958"/>
                  <a:gd name="connsiteY49" fmla="*/ 5007 h 9956"/>
                  <a:gd name="connsiteX50" fmla="*/ 1374 w 9958"/>
                  <a:gd name="connsiteY50" fmla="*/ 4606 h 9956"/>
                  <a:gd name="connsiteX51" fmla="*/ 1104 w 9958"/>
                  <a:gd name="connsiteY51" fmla="*/ 4015 h 9956"/>
                  <a:gd name="connsiteX52" fmla="*/ 732 w 9958"/>
                  <a:gd name="connsiteY52" fmla="*/ 3496 h 9956"/>
                  <a:gd name="connsiteX53" fmla="*/ 461 w 9958"/>
                  <a:gd name="connsiteY53" fmla="*/ 3197 h 9956"/>
                  <a:gd name="connsiteX54" fmla="*/ 289 w 9958"/>
                  <a:gd name="connsiteY54" fmla="*/ 3029 h 9956"/>
                  <a:gd name="connsiteX55" fmla="*/ 147 w 9958"/>
                  <a:gd name="connsiteY55" fmla="*/ 2650 h 9956"/>
                  <a:gd name="connsiteX56" fmla="*/ 34 w 9958"/>
                  <a:gd name="connsiteY56" fmla="*/ 1431 h 9956"/>
                  <a:gd name="connsiteX57" fmla="*/ 0 w 9958"/>
                  <a:gd name="connsiteY57" fmla="*/ 36 h 9956"/>
                  <a:gd name="connsiteX58" fmla="*/ 9550 w 9958"/>
                  <a:gd name="connsiteY58" fmla="*/ 0 h 9956"/>
                  <a:gd name="connsiteX0" fmla="*/ 9590 w 10000"/>
                  <a:gd name="connsiteY0" fmla="*/ 0 h 10000"/>
                  <a:gd name="connsiteX1" fmla="*/ 9789 w 10000"/>
                  <a:gd name="connsiteY1" fmla="*/ 1173 h 10000"/>
                  <a:gd name="connsiteX2" fmla="*/ 9953 w 10000"/>
                  <a:gd name="connsiteY2" fmla="*/ 2742 h 10000"/>
                  <a:gd name="connsiteX3" fmla="*/ 9971 w 10000"/>
                  <a:gd name="connsiteY3" fmla="*/ 3300 h 10000"/>
                  <a:gd name="connsiteX4" fmla="*/ 9641 w 10000"/>
                  <a:gd name="connsiteY4" fmla="*/ 3989 h 10000"/>
                  <a:gd name="connsiteX5" fmla="*/ 9837 w 10000"/>
                  <a:gd name="connsiteY5" fmla="*/ 5015 h 10000"/>
                  <a:gd name="connsiteX6" fmla="*/ 9699 w 10000"/>
                  <a:gd name="connsiteY6" fmla="*/ 5535 h 10000"/>
                  <a:gd name="connsiteX7" fmla="*/ 9766 w 10000"/>
                  <a:gd name="connsiteY7" fmla="*/ 6675 h 10000"/>
                  <a:gd name="connsiteX8" fmla="*/ 8910 w 10000"/>
                  <a:gd name="connsiteY8" fmla="*/ 6767 h 10000"/>
                  <a:gd name="connsiteX9" fmla="*/ 8724 w 10000"/>
                  <a:gd name="connsiteY9" fmla="*/ 7266 h 10000"/>
                  <a:gd name="connsiteX10" fmla="*/ 8453 w 10000"/>
                  <a:gd name="connsiteY10" fmla="*/ 6034 h 10000"/>
                  <a:gd name="connsiteX11" fmla="*/ 8540 w 10000"/>
                  <a:gd name="connsiteY11" fmla="*/ 5851 h 10000"/>
                  <a:gd name="connsiteX12" fmla="*/ 8194 w 10000"/>
                  <a:gd name="connsiteY12" fmla="*/ 4986 h 10000"/>
                  <a:gd name="connsiteX13" fmla="*/ 7980 w 10000"/>
                  <a:gd name="connsiteY13" fmla="*/ 5308 h 10000"/>
                  <a:gd name="connsiteX14" fmla="*/ 7766 w 10000"/>
                  <a:gd name="connsiteY14" fmla="*/ 5851 h 10000"/>
                  <a:gd name="connsiteX15" fmla="*/ 7593 w 10000"/>
                  <a:gd name="connsiteY15" fmla="*/ 5762 h 10000"/>
                  <a:gd name="connsiteX16" fmla="*/ 7493 w 10000"/>
                  <a:gd name="connsiteY16" fmla="*/ 6129 h 10000"/>
                  <a:gd name="connsiteX17" fmla="*/ 7408 w 10000"/>
                  <a:gd name="connsiteY17" fmla="*/ 6489 h 10000"/>
                  <a:gd name="connsiteX18" fmla="*/ 6950 w 10000"/>
                  <a:gd name="connsiteY18" fmla="*/ 6855 h 10000"/>
                  <a:gd name="connsiteX19" fmla="*/ 6744 w 10000"/>
                  <a:gd name="connsiteY19" fmla="*/ 6826 h 10000"/>
                  <a:gd name="connsiteX20" fmla="*/ 6611 w 10000"/>
                  <a:gd name="connsiteY20" fmla="*/ 7295 h 10000"/>
                  <a:gd name="connsiteX21" fmla="*/ 6385 w 10000"/>
                  <a:gd name="connsiteY21" fmla="*/ 7038 h 10000"/>
                  <a:gd name="connsiteX22" fmla="*/ 6263 w 10000"/>
                  <a:gd name="connsiteY22" fmla="*/ 6671 h 10000"/>
                  <a:gd name="connsiteX23" fmla="*/ 6019 w 10000"/>
                  <a:gd name="connsiteY23" fmla="*/ 6400 h 10000"/>
                  <a:gd name="connsiteX24" fmla="*/ 5996 w 10000"/>
                  <a:gd name="connsiteY24" fmla="*/ 7295 h 10000"/>
                  <a:gd name="connsiteX25" fmla="*/ 5918 w 10000"/>
                  <a:gd name="connsiteY25" fmla="*/ 8175 h 10000"/>
                  <a:gd name="connsiteX26" fmla="*/ 5961 w 10000"/>
                  <a:gd name="connsiteY26" fmla="*/ 9055 h 10000"/>
                  <a:gd name="connsiteX27" fmla="*/ 6028 w 10000"/>
                  <a:gd name="connsiteY27" fmla="*/ 9362 h 10000"/>
                  <a:gd name="connsiteX28" fmla="*/ 5761 w 10000"/>
                  <a:gd name="connsiteY28" fmla="*/ 10000 h 10000"/>
                  <a:gd name="connsiteX29" fmla="*/ 5569 w 10000"/>
                  <a:gd name="connsiteY29" fmla="*/ 8996 h 10000"/>
                  <a:gd name="connsiteX30" fmla="*/ 5274 w 10000"/>
                  <a:gd name="connsiteY30" fmla="*/ 8857 h 10000"/>
                  <a:gd name="connsiteX31" fmla="*/ 4973 w 10000"/>
                  <a:gd name="connsiteY31" fmla="*/ 8453 h 10000"/>
                  <a:gd name="connsiteX32" fmla="*/ 4859 w 10000"/>
                  <a:gd name="connsiteY32" fmla="*/ 8951 h 10000"/>
                  <a:gd name="connsiteX33" fmla="*/ 4888 w 10000"/>
                  <a:gd name="connsiteY33" fmla="*/ 9421 h 10000"/>
                  <a:gd name="connsiteX34" fmla="*/ 4788 w 10000"/>
                  <a:gd name="connsiteY34" fmla="*/ 9362 h 10000"/>
                  <a:gd name="connsiteX35" fmla="*/ 4674 w 10000"/>
                  <a:gd name="connsiteY35" fmla="*/ 8695 h 10000"/>
                  <a:gd name="connsiteX36" fmla="*/ 4615 w 10000"/>
                  <a:gd name="connsiteY36" fmla="*/ 8131 h 10000"/>
                  <a:gd name="connsiteX37" fmla="*/ 4624 w 10000"/>
                  <a:gd name="connsiteY37" fmla="*/ 6716 h 10000"/>
                  <a:gd name="connsiteX38" fmla="*/ 4706 w 10000"/>
                  <a:gd name="connsiteY38" fmla="*/ 6158 h 10000"/>
                  <a:gd name="connsiteX39" fmla="*/ 4624 w 10000"/>
                  <a:gd name="connsiteY39" fmla="*/ 5278 h 10000"/>
                  <a:gd name="connsiteX40" fmla="*/ 4448 w 10000"/>
                  <a:gd name="connsiteY40" fmla="*/ 5382 h 10000"/>
                  <a:gd name="connsiteX41" fmla="*/ 4268 w 10000"/>
                  <a:gd name="connsiteY41" fmla="*/ 5477 h 10000"/>
                  <a:gd name="connsiteX42" fmla="*/ 3715 w 10000"/>
                  <a:gd name="connsiteY42" fmla="*/ 6129 h 10000"/>
                  <a:gd name="connsiteX43" fmla="*/ 3533 w 10000"/>
                  <a:gd name="connsiteY43" fmla="*/ 6356 h 10000"/>
                  <a:gd name="connsiteX44" fmla="*/ 3226 w 10000"/>
                  <a:gd name="connsiteY44" fmla="*/ 6782 h 10000"/>
                  <a:gd name="connsiteX45" fmla="*/ 2438 w 10000"/>
                  <a:gd name="connsiteY45" fmla="*/ 7449 h 10000"/>
                  <a:gd name="connsiteX46" fmla="*/ 2454 w 10000"/>
                  <a:gd name="connsiteY46" fmla="*/ 5946 h 10000"/>
                  <a:gd name="connsiteX47" fmla="*/ 2253 w 10000"/>
                  <a:gd name="connsiteY47" fmla="*/ 5308 h 10000"/>
                  <a:gd name="connsiteX48" fmla="*/ 2054 w 10000"/>
                  <a:gd name="connsiteY48" fmla="*/ 5169 h 10000"/>
                  <a:gd name="connsiteX49" fmla="*/ 1666 w 10000"/>
                  <a:gd name="connsiteY49" fmla="*/ 5029 h 10000"/>
                  <a:gd name="connsiteX50" fmla="*/ 1380 w 10000"/>
                  <a:gd name="connsiteY50" fmla="*/ 4626 h 10000"/>
                  <a:gd name="connsiteX51" fmla="*/ 1109 w 10000"/>
                  <a:gd name="connsiteY51" fmla="*/ 4033 h 10000"/>
                  <a:gd name="connsiteX52" fmla="*/ 735 w 10000"/>
                  <a:gd name="connsiteY52" fmla="*/ 3511 h 10000"/>
                  <a:gd name="connsiteX53" fmla="*/ 463 w 10000"/>
                  <a:gd name="connsiteY53" fmla="*/ 3211 h 10000"/>
                  <a:gd name="connsiteX54" fmla="*/ 290 w 10000"/>
                  <a:gd name="connsiteY54" fmla="*/ 3042 h 10000"/>
                  <a:gd name="connsiteX55" fmla="*/ 148 w 10000"/>
                  <a:gd name="connsiteY55" fmla="*/ 2662 h 10000"/>
                  <a:gd name="connsiteX56" fmla="*/ 34 w 10000"/>
                  <a:gd name="connsiteY56" fmla="*/ 1437 h 10000"/>
                  <a:gd name="connsiteX57" fmla="*/ 0 w 10000"/>
                  <a:gd name="connsiteY57" fmla="*/ 36 h 10000"/>
                  <a:gd name="connsiteX58" fmla="*/ 9590 w 10000"/>
                  <a:gd name="connsiteY58" fmla="*/ 0 h 10000"/>
                  <a:gd name="connsiteX0" fmla="*/ 9590 w 10000"/>
                  <a:gd name="connsiteY0" fmla="*/ 0 h 10000"/>
                  <a:gd name="connsiteX1" fmla="*/ 9789 w 10000"/>
                  <a:gd name="connsiteY1" fmla="*/ 1173 h 10000"/>
                  <a:gd name="connsiteX2" fmla="*/ 9953 w 10000"/>
                  <a:gd name="connsiteY2" fmla="*/ 2742 h 10000"/>
                  <a:gd name="connsiteX3" fmla="*/ 9971 w 10000"/>
                  <a:gd name="connsiteY3" fmla="*/ 3300 h 10000"/>
                  <a:gd name="connsiteX4" fmla="*/ 9641 w 10000"/>
                  <a:gd name="connsiteY4" fmla="*/ 3989 h 10000"/>
                  <a:gd name="connsiteX5" fmla="*/ 9837 w 10000"/>
                  <a:gd name="connsiteY5" fmla="*/ 5015 h 10000"/>
                  <a:gd name="connsiteX6" fmla="*/ 9699 w 10000"/>
                  <a:gd name="connsiteY6" fmla="*/ 5535 h 10000"/>
                  <a:gd name="connsiteX7" fmla="*/ 9795 w 10000"/>
                  <a:gd name="connsiteY7" fmla="*/ 6706 h 10000"/>
                  <a:gd name="connsiteX8" fmla="*/ 8910 w 10000"/>
                  <a:gd name="connsiteY8" fmla="*/ 6767 h 10000"/>
                  <a:gd name="connsiteX9" fmla="*/ 8724 w 10000"/>
                  <a:gd name="connsiteY9" fmla="*/ 7266 h 10000"/>
                  <a:gd name="connsiteX10" fmla="*/ 8453 w 10000"/>
                  <a:gd name="connsiteY10" fmla="*/ 6034 h 10000"/>
                  <a:gd name="connsiteX11" fmla="*/ 8540 w 10000"/>
                  <a:gd name="connsiteY11" fmla="*/ 5851 h 10000"/>
                  <a:gd name="connsiteX12" fmla="*/ 8194 w 10000"/>
                  <a:gd name="connsiteY12" fmla="*/ 4986 h 10000"/>
                  <a:gd name="connsiteX13" fmla="*/ 7980 w 10000"/>
                  <a:gd name="connsiteY13" fmla="*/ 5308 h 10000"/>
                  <a:gd name="connsiteX14" fmla="*/ 7766 w 10000"/>
                  <a:gd name="connsiteY14" fmla="*/ 5851 h 10000"/>
                  <a:gd name="connsiteX15" fmla="*/ 7593 w 10000"/>
                  <a:gd name="connsiteY15" fmla="*/ 5762 h 10000"/>
                  <a:gd name="connsiteX16" fmla="*/ 7493 w 10000"/>
                  <a:gd name="connsiteY16" fmla="*/ 6129 h 10000"/>
                  <a:gd name="connsiteX17" fmla="*/ 7408 w 10000"/>
                  <a:gd name="connsiteY17" fmla="*/ 6489 h 10000"/>
                  <a:gd name="connsiteX18" fmla="*/ 6950 w 10000"/>
                  <a:gd name="connsiteY18" fmla="*/ 6855 h 10000"/>
                  <a:gd name="connsiteX19" fmla="*/ 6744 w 10000"/>
                  <a:gd name="connsiteY19" fmla="*/ 6826 h 10000"/>
                  <a:gd name="connsiteX20" fmla="*/ 6611 w 10000"/>
                  <a:gd name="connsiteY20" fmla="*/ 7295 h 10000"/>
                  <a:gd name="connsiteX21" fmla="*/ 6385 w 10000"/>
                  <a:gd name="connsiteY21" fmla="*/ 7038 h 10000"/>
                  <a:gd name="connsiteX22" fmla="*/ 6263 w 10000"/>
                  <a:gd name="connsiteY22" fmla="*/ 6671 h 10000"/>
                  <a:gd name="connsiteX23" fmla="*/ 6019 w 10000"/>
                  <a:gd name="connsiteY23" fmla="*/ 6400 h 10000"/>
                  <a:gd name="connsiteX24" fmla="*/ 5996 w 10000"/>
                  <a:gd name="connsiteY24" fmla="*/ 7295 h 10000"/>
                  <a:gd name="connsiteX25" fmla="*/ 5918 w 10000"/>
                  <a:gd name="connsiteY25" fmla="*/ 8175 h 10000"/>
                  <a:gd name="connsiteX26" fmla="*/ 5961 w 10000"/>
                  <a:gd name="connsiteY26" fmla="*/ 9055 h 10000"/>
                  <a:gd name="connsiteX27" fmla="*/ 6028 w 10000"/>
                  <a:gd name="connsiteY27" fmla="*/ 9362 h 10000"/>
                  <a:gd name="connsiteX28" fmla="*/ 5761 w 10000"/>
                  <a:gd name="connsiteY28" fmla="*/ 10000 h 10000"/>
                  <a:gd name="connsiteX29" fmla="*/ 5569 w 10000"/>
                  <a:gd name="connsiteY29" fmla="*/ 8996 h 10000"/>
                  <a:gd name="connsiteX30" fmla="*/ 5274 w 10000"/>
                  <a:gd name="connsiteY30" fmla="*/ 8857 h 10000"/>
                  <a:gd name="connsiteX31" fmla="*/ 4973 w 10000"/>
                  <a:gd name="connsiteY31" fmla="*/ 8453 h 10000"/>
                  <a:gd name="connsiteX32" fmla="*/ 4859 w 10000"/>
                  <a:gd name="connsiteY32" fmla="*/ 8951 h 10000"/>
                  <a:gd name="connsiteX33" fmla="*/ 4888 w 10000"/>
                  <a:gd name="connsiteY33" fmla="*/ 9421 h 10000"/>
                  <a:gd name="connsiteX34" fmla="*/ 4788 w 10000"/>
                  <a:gd name="connsiteY34" fmla="*/ 9362 h 10000"/>
                  <a:gd name="connsiteX35" fmla="*/ 4674 w 10000"/>
                  <a:gd name="connsiteY35" fmla="*/ 8695 h 10000"/>
                  <a:gd name="connsiteX36" fmla="*/ 4615 w 10000"/>
                  <a:gd name="connsiteY36" fmla="*/ 8131 h 10000"/>
                  <a:gd name="connsiteX37" fmla="*/ 4624 w 10000"/>
                  <a:gd name="connsiteY37" fmla="*/ 6716 h 10000"/>
                  <a:gd name="connsiteX38" fmla="*/ 4706 w 10000"/>
                  <a:gd name="connsiteY38" fmla="*/ 6158 h 10000"/>
                  <a:gd name="connsiteX39" fmla="*/ 4624 w 10000"/>
                  <a:gd name="connsiteY39" fmla="*/ 5278 h 10000"/>
                  <a:gd name="connsiteX40" fmla="*/ 4448 w 10000"/>
                  <a:gd name="connsiteY40" fmla="*/ 5382 h 10000"/>
                  <a:gd name="connsiteX41" fmla="*/ 4268 w 10000"/>
                  <a:gd name="connsiteY41" fmla="*/ 5477 h 10000"/>
                  <a:gd name="connsiteX42" fmla="*/ 3715 w 10000"/>
                  <a:gd name="connsiteY42" fmla="*/ 6129 h 10000"/>
                  <a:gd name="connsiteX43" fmla="*/ 3533 w 10000"/>
                  <a:gd name="connsiteY43" fmla="*/ 6356 h 10000"/>
                  <a:gd name="connsiteX44" fmla="*/ 3226 w 10000"/>
                  <a:gd name="connsiteY44" fmla="*/ 6782 h 10000"/>
                  <a:gd name="connsiteX45" fmla="*/ 2438 w 10000"/>
                  <a:gd name="connsiteY45" fmla="*/ 7449 h 10000"/>
                  <a:gd name="connsiteX46" fmla="*/ 2454 w 10000"/>
                  <a:gd name="connsiteY46" fmla="*/ 5946 h 10000"/>
                  <a:gd name="connsiteX47" fmla="*/ 2253 w 10000"/>
                  <a:gd name="connsiteY47" fmla="*/ 5308 h 10000"/>
                  <a:gd name="connsiteX48" fmla="*/ 2054 w 10000"/>
                  <a:gd name="connsiteY48" fmla="*/ 5169 h 10000"/>
                  <a:gd name="connsiteX49" fmla="*/ 1666 w 10000"/>
                  <a:gd name="connsiteY49" fmla="*/ 5029 h 10000"/>
                  <a:gd name="connsiteX50" fmla="*/ 1380 w 10000"/>
                  <a:gd name="connsiteY50" fmla="*/ 4626 h 10000"/>
                  <a:gd name="connsiteX51" fmla="*/ 1109 w 10000"/>
                  <a:gd name="connsiteY51" fmla="*/ 4033 h 10000"/>
                  <a:gd name="connsiteX52" fmla="*/ 735 w 10000"/>
                  <a:gd name="connsiteY52" fmla="*/ 3511 h 10000"/>
                  <a:gd name="connsiteX53" fmla="*/ 463 w 10000"/>
                  <a:gd name="connsiteY53" fmla="*/ 3211 h 10000"/>
                  <a:gd name="connsiteX54" fmla="*/ 290 w 10000"/>
                  <a:gd name="connsiteY54" fmla="*/ 3042 h 10000"/>
                  <a:gd name="connsiteX55" fmla="*/ 148 w 10000"/>
                  <a:gd name="connsiteY55" fmla="*/ 2662 h 10000"/>
                  <a:gd name="connsiteX56" fmla="*/ 34 w 10000"/>
                  <a:gd name="connsiteY56" fmla="*/ 1437 h 10000"/>
                  <a:gd name="connsiteX57" fmla="*/ 0 w 10000"/>
                  <a:gd name="connsiteY57" fmla="*/ 36 h 10000"/>
                  <a:gd name="connsiteX58" fmla="*/ 9590 w 10000"/>
                  <a:gd name="connsiteY58" fmla="*/ 0 h 10000"/>
                  <a:gd name="connsiteX0" fmla="*/ 9590 w 10000"/>
                  <a:gd name="connsiteY0" fmla="*/ 0 h 10000"/>
                  <a:gd name="connsiteX1" fmla="*/ 9789 w 10000"/>
                  <a:gd name="connsiteY1" fmla="*/ 1173 h 10000"/>
                  <a:gd name="connsiteX2" fmla="*/ 9953 w 10000"/>
                  <a:gd name="connsiteY2" fmla="*/ 2742 h 10000"/>
                  <a:gd name="connsiteX3" fmla="*/ 9971 w 10000"/>
                  <a:gd name="connsiteY3" fmla="*/ 3300 h 10000"/>
                  <a:gd name="connsiteX4" fmla="*/ 9641 w 10000"/>
                  <a:gd name="connsiteY4" fmla="*/ 3989 h 10000"/>
                  <a:gd name="connsiteX5" fmla="*/ 9837 w 10000"/>
                  <a:gd name="connsiteY5" fmla="*/ 5015 h 10000"/>
                  <a:gd name="connsiteX6" fmla="*/ 9699 w 10000"/>
                  <a:gd name="connsiteY6" fmla="*/ 5535 h 10000"/>
                  <a:gd name="connsiteX7" fmla="*/ 9795 w 10000"/>
                  <a:gd name="connsiteY7" fmla="*/ 6706 h 10000"/>
                  <a:gd name="connsiteX8" fmla="*/ 8910 w 10000"/>
                  <a:gd name="connsiteY8" fmla="*/ 6767 h 10000"/>
                  <a:gd name="connsiteX9" fmla="*/ 8724 w 10000"/>
                  <a:gd name="connsiteY9" fmla="*/ 7266 h 10000"/>
                  <a:gd name="connsiteX10" fmla="*/ 8453 w 10000"/>
                  <a:gd name="connsiteY10" fmla="*/ 6034 h 10000"/>
                  <a:gd name="connsiteX11" fmla="*/ 8540 w 10000"/>
                  <a:gd name="connsiteY11" fmla="*/ 5851 h 10000"/>
                  <a:gd name="connsiteX12" fmla="*/ 8194 w 10000"/>
                  <a:gd name="connsiteY12" fmla="*/ 4986 h 10000"/>
                  <a:gd name="connsiteX13" fmla="*/ 7980 w 10000"/>
                  <a:gd name="connsiteY13" fmla="*/ 5308 h 10000"/>
                  <a:gd name="connsiteX14" fmla="*/ 7766 w 10000"/>
                  <a:gd name="connsiteY14" fmla="*/ 5851 h 10000"/>
                  <a:gd name="connsiteX15" fmla="*/ 7593 w 10000"/>
                  <a:gd name="connsiteY15" fmla="*/ 5762 h 10000"/>
                  <a:gd name="connsiteX16" fmla="*/ 7493 w 10000"/>
                  <a:gd name="connsiteY16" fmla="*/ 6129 h 10000"/>
                  <a:gd name="connsiteX17" fmla="*/ 7408 w 10000"/>
                  <a:gd name="connsiteY17" fmla="*/ 6489 h 10000"/>
                  <a:gd name="connsiteX18" fmla="*/ 6950 w 10000"/>
                  <a:gd name="connsiteY18" fmla="*/ 6855 h 10000"/>
                  <a:gd name="connsiteX19" fmla="*/ 6744 w 10000"/>
                  <a:gd name="connsiteY19" fmla="*/ 6826 h 10000"/>
                  <a:gd name="connsiteX20" fmla="*/ 6611 w 10000"/>
                  <a:gd name="connsiteY20" fmla="*/ 7295 h 10000"/>
                  <a:gd name="connsiteX21" fmla="*/ 6385 w 10000"/>
                  <a:gd name="connsiteY21" fmla="*/ 7038 h 10000"/>
                  <a:gd name="connsiteX22" fmla="*/ 6263 w 10000"/>
                  <a:gd name="connsiteY22" fmla="*/ 6671 h 10000"/>
                  <a:gd name="connsiteX23" fmla="*/ 6019 w 10000"/>
                  <a:gd name="connsiteY23" fmla="*/ 6400 h 10000"/>
                  <a:gd name="connsiteX24" fmla="*/ 5996 w 10000"/>
                  <a:gd name="connsiteY24" fmla="*/ 7295 h 10000"/>
                  <a:gd name="connsiteX25" fmla="*/ 5918 w 10000"/>
                  <a:gd name="connsiteY25" fmla="*/ 8175 h 10000"/>
                  <a:gd name="connsiteX26" fmla="*/ 5961 w 10000"/>
                  <a:gd name="connsiteY26" fmla="*/ 9055 h 10000"/>
                  <a:gd name="connsiteX27" fmla="*/ 6028 w 10000"/>
                  <a:gd name="connsiteY27" fmla="*/ 9362 h 10000"/>
                  <a:gd name="connsiteX28" fmla="*/ 5761 w 10000"/>
                  <a:gd name="connsiteY28" fmla="*/ 10000 h 10000"/>
                  <a:gd name="connsiteX29" fmla="*/ 5569 w 10000"/>
                  <a:gd name="connsiteY29" fmla="*/ 8996 h 10000"/>
                  <a:gd name="connsiteX30" fmla="*/ 5274 w 10000"/>
                  <a:gd name="connsiteY30" fmla="*/ 8857 h 10000"/>
                  <a:gd name="connsiteX31" fmla="*/ 4973 w 10000"/>
                  <a:gd name="connsiteY31" fmla="*/ 8453 h 10000"/>
                  <a:gd name="connsiteX32" fmla="*/ 4859 w 10000"/>
                  <a:gd name="connsiteY32" fmla="*/ 8951 h 10000"/>
                  <a:gd name="connsiteX33" fmla="*/ 4888 w 10000"/>
                  <a:gd name="connsiteY33" fmla="*/ 9421 h 10000"/>
                  <a:gd name="connsiteX34" fmla="*/ 4788 w 10000"/>
                  <a:gd name="connsiteY34" fmla="*/ 9362 h 10000"/>
                  <a:gd name="connsiteX35" fmla="*/ 4674 w 10000"/>
                  <a:gd name="connsiteY35" fmla="*/ 8695 h 10000"/>
                  <a:gd name="connsiteX36" fmla="*/ 4615 w 10000"/>
                  <a:gd name="connsiteY36" fmla="*/ 8131 h 10000"/>
                  <a:gd name="connsiteX37" fmla="*/ 4624 w 10000"/>
                  <a:gd name="connsiteY37" fmla="*/ 6716 h 10000"/>
                  <a:gd name="connsiteX38" fmla="*/ 4706 w 10000"/>
                  <a:gd name="connsiteY38" fmla="*/ 6158 h 10000"/>
                  <a:gd name="connsiteX39" fmla="*/ 4624 w 10000"/>
                  <a:gd name="connsiteY39" fmla="*/ 5278 h 10000"/>
                  <a:gd name="connsiteX40" fmla="*/ 4448 w 10000"/>
                  <a:gd name="connsiteY40" fmla="*/ 5382 h 10000"/>
                  <a:gd name="connsiteX41" fmla="*/ 4268 w 10000"/>
                  <a:gd name="connsiteY41" fmla="*/ 5477 h 10000"/>
                  <a:gd name="connsiteX42" fmla="*/ 3715 w 10000"/>
                  <a:gd name="connsiteY42" fmla="*/ 6129 h 10000"/>
                  <a:gd name="connsiteX43" fmla="*/ 3533 w 10000"/>
                  <a:gd name="connsiteY43" fmla="*/ 6356 h 10000"/>
                  <a:gd name="connsiteX44" fmla="*/ 3226 w 10000"/>
                  <a:gd name="connsiteY44" fmla="*/ 6782 h 10000"/>
                  <a:gd name="connsiteX45" fmla="*/ 2438 w 10000"/>
                  <a:gd name="connsiteY45" fmla="*/ 7449 h 10000"/>
                  <a:gd name="connsiteX46" fmla="*/ 2454 w 10000"/>
                  <a:gd name="connsiteY46" fmla="*/ 5946 h 10000"/>
                  <a:gd name="connsiteX47" fmla="*/ 2253 w 10000"/>
                  <a:gd name="connsiteY47" fmla="*/ 5308 h 10000"/>
                  <a:gd name="connsiteX48" fmla="*/ 2054 w 10000"/>
                  <a:gd name="connsiteY48" fmla="*/ 5169 h 10000"/>
                  <a:gd name="connsiteX49" fmla="*/ 1666 w 10000"/>
                  <a:gd name="connsiteY49" fmla="*/ 5029 h 10000"/>
                  <a:gd name="connsiteX50" fmla="*/ 1380 w 10000"/>
                  <a:gd name="connsiteY50" fmla="*/ 4626 h 10000"/>
                  <a:gd name="connsiteX51" fmla="*/ 1109 w 10000"/>
                  <a:gd name="connsiteY51" fmla="*/ 4033 h 10000"/>
                  <a:gd name="connsiteX52" fmla="*/ 735 w 10000"/>
                  <a:gd name="connsiteY52" fmla="*/ 3511 h 10000"/>
                  <a:gd name="connsiteX53" fmla="*/ 463 w 10000"/>
                  <a:gd name="connsiteY53" fmla="*/ 3211 h 10000"/>
                  <a:gd name="connsiteX54" fmla="*/ 290 w 10000"/>
                  <a:gd name="connsiteY54" fmla="*/ 3042 h 10000"/>
                  <a:gd name="connsiteX55" fmla="*/ 148 w 10000"/>
                  <a:gd name="connsiteY55" fmla="*/ 2662 h 10000"/>
                  <a:gd name="connsiteX56" fmla="*/ 34 w 10000"/>
                  <a:gd name="connsiteY56" fmla="*/ 1437 h 10000"/>
                  <a:gd name="connsiteX57" fmla="*/ 0 w 10000"/>
                  <a:gd name="connsiteY57" fmla="*/ 36 h 10000"/>
                  <a:gd name="connsiteX58" fmla="*/ 9590 w 10000"/>
                  <a:gd name="connsiteY58" fmla="*/ 0 h 10000"/>
                  <a:gd name="connsiteX0" fmla="*/ 9628 w 10000"/>
                  <a:gd name="connsiteY0" fmla="*/ 148 h 9964"/>
                  <a:gd name="connsiteX1" fmla="*/ 9789 w 10000"/>
                  <a:gd name="connsiteY1" fmla="*/ 1137 h 9964"/>
                  <a:gd name="connsiteX2" fmla="*/ 9953 w 10000"/>
                  <a:gd name="connsiteY2" fmla="*/ 2706 h 9964"/>
                  <a:gd name="connsiteX3" fmla="*/ 9971 w 10000"/>
                  <a:gd name="connsiteY3" fmla="*/ 3264 h 9964"/>
                  <a:gd name="connsiteX4" fmla="*/ 9641 w 10000"/>
                  <a:gd name="connsiteY4" fmla="*/ 3953 h 9964"/>
                  <a:gd name="connsiteX5" fmla="*/ 9837 w 10000"/>
                  <a:gd name="connsiteY5" fmla="*/ 4979 h 9964"/>
                  <a:gd name="connsiteX6" fmla="*/ 9699 w 10000"/>
                  <a:gd name="connsiteY6" fmla="*/ 5499 h 9964"/>
                  <a:gd name="connsiteX7" fmla="*/ 9795 w 10000"/>
                  <a:gd name="connsiteY7" fmla="*/ 6670 h 9964"/>
                  <a:gd name="connsiteX8" fmla="*/ 8910 w 10000"/>
                  <a:gd name="connsiteY8" fmla="*/ 6731 h 9964"/>
                  <a:gd name="connsiteX9" fmla="*/ 8724 w 10000"/>
                  <a:gd name="connsiteY9" fmla="*/ 7230 h 9964"/>
                  <a:gd name="connsiteX10" fmla="*/ 8453 w 10000"/>
                  <a:gd name="connsiteY10" fmla="*/ 5998 h 9964"/>
                  <a:gd name="connsiteX11" fmla="*/ 8540 w 10000"/>
                  <a:gd name="connsiteY11" fmla="*/ 5815 h 9964"/>
                  <a:gd name="connsiteX12" fmla="*/ 8194 w 10000"/>
                  <a:gd name="connsiteY12" fmla="*/ 4950 h 9964"/>
                  <a:gd name="connsiteX13" fmla="*/ 7980 w 10000"/>
                  <a:gd name="connsiteY13" fmla="*/ 5272 h 9964"/>
                  <a:gd name="connsiteX14" fmla="*/ 7766 w 10000"/>
                  <a:gd name="connsiteY14" fmla="*/ 5815 h 9964"/>
                  <a:gd name="connsiteX15" fmla="*/ 7593 w 10000"/>
                  <a:gd name="connsiteY15" fmla="*/ 5726 h 9964"/>
                  <a:gd name="connsiteX16" fmla="*/ 7493 w 10000"/>
                  <a:gd name="connsiteY16" fmla="*/ 6093 h 9964"/>
                  <a:gd name="connsiteX17" fmla="*/ 7408 w 10000"/>
                  <a:gd name="connsiteY17" fmla="*/ 6453 h 9964"/>
                  <a:gd name="connsiteX18" fmla="*/ 6950 w 10000"/>
                  <a:gd name="connsiteY18" fmla="*/ 6819 h 9964"/>
                  <a:gd name="connsiteX19" fmla="*/ 6744 w 10000"/>
                  <a:gd name="connsiteY19" fmla="*/ 6790 h 9964"/>
                  <a:gd name="connsiteX20" fmla="*/ 6611 w 10000"/>
                  <a:gd name="connsiteY20" fmla="*/ 7259 h 9964"/>
                  <a:gd name="connsiteX21" fmla="*/ 6385 w 10000"/>
                  <a:gd name="connsiteY21" fmla="*/ 7002 h 9964"/>
                  <a:gd name="connsiteX22" fmla="*/ 6263 w 10000"/>
                  <a:gd name="connsiteY22" fmla="*/ 6635 h 9964"/>
                  <a:gd name="connsiteX23" fmla="*/ 6019 w 10000"/>
                  <a:gd name="connsiteY23" fmla="*/ 6364 h 9964"/>
                  <a:gd name="connsiteX24" fmla="*/ 5996 w 10000"/>
                  <a:gd name="connsiteY24" fmla="*/ 7259 h 9964"/>
                  <a:gd name="connsiteX25" fmla="*/ 5918 w 10000"/>
                  <a:gd name="connsiteY25" fmla="*/ 8139 h 9964"/>
                  <a:gd name="connsiteX26" fmla="*/ 5961 w 10000"/>
                  <a:gd name="connsiteY26" fmla="*/ 9019 h 9964"/>
                  <a:gd name="connsiteX27" fmla="*/ 6028 w 10000"/>
                  <a:gd name="connsiteY27" fmla="*/ 9326 h 9964"/>
                  <a:gd name="connsiteX28" fmla="*/ 5761 w 10000"/>
                  <a:gd name="connsiteY28" fmla="*/ 9964 h 9964"/>
                  <a:gd name="connsiteX29" fmla="*/ 5569 w 10000"/>
                  <a:gd name="connsiteY29" fmla="*/ 8960 h 9964"/>
                  <a:gd name="connsiteX30" fmla="*/ 5274 w 10000"/>
                  <a:gd name="connsiteY30" fmla="*/ 8821 h 9964"/>
                  <a:gd name="connsiteX31" fmla="*/ 4973 w 10000"/>
                  <a:gd name="connsiteY31" fmla="*/ 8417 h 9964"/>
                  <a:gd name="connsiteX32" fmla="*/ 4859 w 10000"/>
                  <a:gd name="connsiteY32" fmla="*/ 8915 h 9964"/>
                  <a:gd name="connsiteX33" fmla="*/ 4888 w 10000"/>
                  <a:gd name="connsiteY33" fmla="*/ 9385 h 9964"/>
                  <a:gd name="connsiteX34" fmla="*/ 4788 w 10000"/>
                  <a:gd name="connsiteY34" fmla="*/ 9326 h 9964"/>
                  <a:gd name="connsiteX35" fmla="*/ 4674 w 10000"/>
                  <a:gd name="connsiteY35" fmla="*/ 8659 h 9964"/>
                  <a:gd name="connsiteX36" fmla="*/ 4615 w 10000"/>
                  <a:gd name="connsiteY36" fmla="*/ 8095 h 9964"/>
                  <a:gd name="connsiteX37" fmla="*/ 4624 w 10000"/>
                  <a:gd name="connsiteY37" fmla="*/ 6680 h 9964"/>
                  <a:gd name="connsiteX38" fmla="*/ 4706 w 10000"/>
                  <a:gd name="connsiteY38" fmla="*/ 6122 h 9964"/>
                  <a:gd name="connsiteX39" fmla="*/ 4624 w 10000"/>
                  <a:gd name="connsiteY39" fmla="*/ 5242 h 9964"/>
                  <a:gd name="connsiteX40" fmla="*/ 4448 w 10000"/>
                  <a:gd name="connsiteY40" fmla="*/ 5346 h 9964"/>
                  <a:gd name="connsiteX41" fmla="*/ 4268 w 10000"/>
                  <a:gd name="connsiteY41" fmla="*/ 5441 h 9964"/>
                  <a:gd name="connsiteX42" fmla="*/ 3715 w 10000"/>
                  <a:gd name="connsiteY42" fmla="*/ 6093 h 9964"/>
                  <a:gd name="connsiteX43" fmla="*/ 3533 w 10000"/>
                  <a:gd name="connsiteY43" fmla="*/ 6320 h 9964"/>
                  <a:gd name="connsiteX44" fmla="*/ 3226 w 10000"/>
                  <a:gd name="connsiteY44" fmla="*/ 6746 h 9964"/>
                  <a:gd name="connsiteX45" fmla="*/ 2438 w 10000"/>
                  <a:gd name="connsiteY45" fmla="*/ 7413 h 9964"/>
                  <a:gd name="connsiteX46" fmla="*/ 2454 w 10000"/>
                  <a:gd name="connsiteY46" fmla="*/ 5910 h 9964"/>
                  <a:gd name="connsiteX47" fmla="*/ 2253 w 10000"/>
                  <a:gd name="connsiteY47" fmla="*/ 5272 h 9964"/>
                  <a:gd name="connsiteX48" fmla="*/ 2054 w 10000"/>
                  <a:gd name="connsiteY48" fmla="*/ 5133 h 9964"/>
                  <a:gd name="connsiteX49" fmla="*/ 1666 w 10000"/>
                  <a:gd name="connsiteY49" fmla="*/ 4993 h 9964"/>
                  <a:gd name="connsiteX50" fmla="*/ 1380 w 10000"/>
                  <a:gd name="connsiteY50" fmla="*/ 4590 h 9964"/>
                  <a:gd name="connsiteX51" fmla="*/ 1109 w 10000"/>
                  <a:gd name="connsiteY51" fmla="*/ 3997 h 9964"/>
                  <a:gd name="connsiteX52" fmla="*/ 735 w 10000"/>
                  <a:gd name="connsiteY52" fmla="*/ 3475 h 9964"/>
                  <a:gd name="connsiteX53" fmla="*/ 463 w 10000"/>
                  <a:gd name="connsiteY53" fmla="*/ 3175 h 9964"/>
                  <a:gd name="connsiteX54" fmla="*/ 290 w 10000"/>
                  <a:gd name="connsiteY54" fmla="*/ 3006 h 9964"/>
                  <a:gd name="connsiteX55" fmla="*/ 148 w 10000"/>
                  <a:gd name="connsiteY55" fmla="*/ 2626 h 9964"/>
                  <a:gd name="connsiteX56" fmla="*/ 34 w 10000"/>
                  <a:gd name="connsiteY56" fmla="*/ 1401 h 9964"/>
                  <a:gd name="connsiteX57" fmla="*/ 0 w 10000"/>
                  <a:gd name="connsiteY57" fmla="*/ 0 h 9964"/>
                  <a:gd name="connsiteX58" fmla="*/ 9628 w 10000"/>
                  <a:gd name="connsiteY58" fmla="*/ 148 h 9964"/>
                  <a:gd name="connsiteX0" fmla="*/ 9628 w 10000"/>
                  <a:gd name="connsiteY0" fmla="*/ 0 h 9851"/>
                  <a:gd name="connsiteX1" fmla="*/ 9789 w 10000"/>
                  <a:gd name="connsiteY1" fmla="*/ 992 h 9851"/>
                  <a:gd name="connsiteX2" fmla="*/ 9953 w 10000"/>
                  <a:gd name="connsiteY2" fmla="*/ 2567 h 9851"/>
                  <a:gd name="connsiteX3" fmla="*/ 9971 w 10000"/>
                  <a:gd name="connsiteY3" fmla="*/ 3127 h 9851"/>
                  <a:gd name="connsiteX4" fmla="*/ 9641 w 10000"/>
                  <a:gd name="connsiteY4" fmla="*/ 3818 h 9851"/>
                  <a:gd name="connsiteX5" fmla="*/ 9837 w 10000"/>
                  <a:gd name="connsiteY5" fmla="*/ 4848 h 9851"/>
                  <a:gd name="connsiteX6" fmla="*/ 9699 w 10000"/>
                  <a:gd name="connsiteY6" fmla="*/ 5370 h 9851"/>
                  <a:gd name="connsiteX7" fmla="*/ 9795 w 10000"/>
                  <a:gd name="connsiteY7" fmla="*/ 6545 h 9851"/>
                  <a:gd name="connsiteX8" fmla="*/ 8910 w 10000"/>
                  <a:gd name="connsiteY8" fmla="*/ 6606 h 9851"/>
                  <a:gd name="connsiteX9" fmla="*/ 8724 w 10000"/>
                  <a:gd name="connsiteY9" fmla="*/ 7107 h 9851"/>
                  <a:gd name="connsiteX10" fmla="*/ 8453 w 10000"/>
                  <a:gd name="connsiteY10" fmla="*/ 5871 h 9851"/>
                  <a:gd name="connsiteX11" fmla="*/ 8540 w 10000"/>
                  <a:gd name="connsiteY11" fmla="*/ 5687 h 9851"/>
                  <a:gd name="connsiteX12" fmla="*/ 8194 w 10000"/>
                  <a:gd name="connsiteY12" fmla="*/ 4819 h 9851"/>
                  <a:gd name="connsiteX13" fmla="*/ 7980 w 10000"/>
                  <a:gd name="connsiteY13" fmla="*/ 5142 h 9851"/>
                  <a:gd name="connsiteX14" fmla="*/ 7766 w 10000"/>
                  <a:gd name="connsiteY14" fmla="*/ 5687 h 9851"/>
                  <a:gd name="connsiteX15" fmla="*/ 7593 w 10000"/>
                  <a:gd name="connsiteY15" fmla="*/ 5598 h 9851"/>
                  <a:gd name="connsiteX16" fmla="*/ 7493 w 10000"/>
                  <a:gd name="connsiteY16" fmla="*/ 5966 h 9851"/>
                  <a:gd name="connsiteX17" fmla="*/ 7408 w 10000"/>
                  <a:gd name="connsiteY17" fmla="*/ 6327 h 9851"/>
                  <a:gd name="connsiteX18" fmla="*/ 6950 w 10000"/>
                  <a:gd name="connsiteY18" fmla="*/ 6695 h 9851"/>
                  <a:gd name="connsiteX19" fmla="*/ 6744 w 10000"/>
                  <a:gd name="connsiteY19" fmla="*/ 6666 h 9851"/>
                  <a:gd name="connsiteX20" fmla="*/ 6611 w 10000"/>
                  <a:gd name="connsiteY20" fmla="*/ 7136 h 9851"/>
                  <a:gd name="connsiteX21" fmla="*/ 6385 w 10000"/>
                  <a:gd name="connsiteY21" fmla="*/ 6878 h 9851"/>
                  <a:gd name="connsiteX22" fmla="*/ 6263 w 10000"/>
                  <a:gd name="connsiteY22" fmla="*/ 6510 h 9851"/>
                  <a:gd name="connsiteX23" fmla="*/ 6019 w 10000"/>
                  <a:gd name="connsiteY23" fmla="*/ 6238 h 9851"/>
                  <a:gd name="connsiteX24" fmla="*/ 5996 w 10000"/>
                  <a:gd name="connsiteY24" fmla="*/ 7136 h 9851"/>
                  <a:gd name="connsiteX25" fmla="*/ 5918 w 10000"/>
                  <a:gd name="connsiteY25" fmla="*/ 8019 h 9851"/>
                  <a:gd name="connsiteX26" fmla="*/ 5961 w 10000"/>
                  <a:gd name="connsiteY26" fmla="*/ 8903 h 9851"/>
                  <a:gd name="connsiteX27" fmla="*/ 6028 w 10000"/>
                  <a:gd name="connsiteY27" fmla="*/ 9211 h 9851"/>
                  <a:gd name="connsiteX28" fmla="*/ 5761 w 10000"/>
                  <a:gd name="connsiteY28" fmla="*/ 9851 h 9851"/>
                  <a:gd name="connsiteX29" fmla="*/ 5569 w 10000"/>
                  <a:gd name="connsiteY29" fmla="*/ 8843 h 9851"/>
                  <a:gd name="connsiteX30" fmla="*/ 5274 w 10000"/>
                  <a:gd name="connsiteY30" fmla="*/ 8704 h 9851"/>
                  <a:gd name="connsiteX31" fmla="*/ 4973 w 10000"/>
                  <a:gd name="connsiteY31" fmla="*/ 8298 h 9851"/>
                  <a:gd name="connsiteX32" fmla="*/ 4859 w 10000"/>
                  <a:gd name="connsiteY32" fmla="*/ 8798 h 9851"/>
                  <a:gd name="connsiteX33" fmla="*/ 4888 w 10000"/>
                  <a:gd name="connsiteY33" fmla="*/ 9270 h 9851"/>
                  <a:gd name="connsiteX34" fmla="*/ 4788 w 10000"/>
                  <a:gd name="connsiteY34" fmla="*/ 9211 h 9851"/>
                  <a:gd name="connsiteX35" fmla="*/ 4674 w 10000"/>
                  <a:gd name="connsiteY35" fmla="*/ 8541 h 9851"/>
                  <a:gd name="connsiteX36" fmla="*/ 4615 w 10000"/>
                  <a:gd name="connsiteY36" fmla="*/ 7975 h 9851"/>
                  <a:gd name="connsiteX37" fmla="*/ 4624 w 10000"/>
                  <a:gd name="connsiteY37" fmla="*/ 6555 h 9851"/>
                  <a:gd name="connsiteX38" fmla="*/ 4706 w 10000"/>
                  <a:gd name="connsiteY38" fmla="*/ 5995 h 9851"/>
                  <a:gd name="connsiteX39" fmla="*/ 4624 w 10000"/>
                  <a:gd name="connsiteY39" fmla="*/ 5112 h 9851"/>
                  <a:gd name="connsiteX40" fmla="*/ 4448 w 10000"/>
                  <a:gd name="connsiteY40" fmla="*/ 5216 h 9851"/>
                  <a:gd name="connsiteX41" fmla="*/ 4268 w 10000"/>
                  <a:gd name="connsiteY41" fmla="*/ 5312 h 9851"/>
                  <a:gd name="connsiteX42" fmla="*/ 3715 w 10000"/>
                  <a:gd name="connsiteY42" fmla="*/ 5966 h 9851"/>
                  <a:gd name="connsiteX43" fmla="*/ 3533 w 10000"/>
                  <a:gd name="connsiteY43" fmla="*/ 6194 h 9851"/>
                  <a:gd name="connsiteX44" fmla="*/ 3226 w 10000"/>
                  <a:gd name="connsiteY44" fmla="*/ 6621 h 9851"/>
                  <a:gd name="connsiteX45" fmla="*/ 2438 w 10000"/>
                  <a:gd name="connsiteY45" fmla="*/ 7291 h 9851"/>
                  <a:gd name="connsiteX46" fmla="*/ 2454 w 10000"/>
                  <a:gd name="connsiteY46" fmla="*/ 5782 h 9851"/>
                  <a:gd name="connsiteX47" fmla="*/ 2253 w 10000"/>
                  <a:gd name="connsiteY47" fmla="*/ 5142 h 9851"/>
                  <a:gd name="connsiteX48" fmla="*/ 2054 w 10000"/>
                  <a:gd name="connsiteY48" fmla="*/ 5003 h 9851"/>
                  <a:gd name="connsiteX49" fmla="*/ 1666 w 10000"/>
                  <a:gd name="connsiteY49" fmla="*/ 4862 h 9851"/>
                  <a:gd name="connsiteX50" fmla="*/ 1380 w 10000"/>
                  <a:gd name="connsiteY50" fmla="*/ 4458 h 9851"/>
                  <a:gd name="connsiteX51" fmla="*/ 1109 w 10000"/>
                  <a:gd name="connsiteY51" fmla="*/ 3862 h 9851"/>
                  <a:gd name="connsiteX52" fmla="*/ 735 w 10000"/>
                  <a:gd name="connsiteY52" fmla="*/ 3339 h 9851"/>
                  <a:gd name="connsiteX53" fmla="*/ 463 w 10000"/>
                  <a:gd name="connsiteY53" fmla="*/ 3037 h 9851"/>
                  <a:gd name="connsiteX54" fmla="*/ 290 w 10000"/>
                  <a:gd name="connsiteY54" fmla="*/ 2868 h 9851"/>
                  <a:gd name="connsiteX55" fmla="*/ 148 w 10000"/>
                  <a:gd name="connsiteY55" fmla="*/ 2486 h 9851"/>
                  <a:gd name="connsiteX56" fmla="*/ 34 w 10000"/>
                  <a:gd name="connsiteY56" fmla="*/ 1257 h 9851"/>
                  <a:gd name="connsiteX57" fmla="*/ 0 w 10000"/>
                  <a:gd name="connsiteY57" fmla="*/ 66 h 9851"/>
                  <a:gd name="connsiteX58" fmla="*/ 9628 w 10000"/>
                  <a:gd name="connsiteY58" fmla="*/ 0 h 9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000" h="9851">
                    <a:moveTo>
                      <a:pt x="9628" y="0"/>
                    </a:moveTo>
                    <a:cubicBezTo>
                      <a:pt x="9687" y="227"/>
                      <a:pt x="9736" y="580"/>
                      <a:pt x="9789" y="992"/>
                    </a:cubicBezTo>
                    <a:cubicBezTo>
                      <a:pt x="9860" y="1456"/>
                      <a:pt x="9909" y="2074"/>
                      <a:pt x="9953" y="2567"/>
                    </a:cubicBezTo>
                    <a:cubicBezTo>
                      <a:pt x="9962" y="2868"/>
                      <a:pt x="10042" y="2964"/>
                      <a:pt x="9971" y="3127"/>
                    </a:cubicBezTo>
                    <a:cubicBezTo>
                      <a:pt x="9841" y="3265"/>
                      <a:pt x="9727" y="2993"/>
                      <a:pt x="9641" y="3818"/>
                    </a:cubicBezTo>
                    <a:cubicBezTo>
                      <a:pt x="9570" y="4685"/>
                      <a:pt x="9814" y="4274"/>
                      <a:pt x="9837" y="4848"/>
                    </a:cubicBezTo>
                    <a:cubicBezTo>
                      <a:pt x="9864" y="5142"/>
                      <a:pt x="9766" y="5216"/>
                      <a:pt x="9699" y="5370"/>
                    </a:cubicBezTo>
                    <a:cubicBezTo>
                      <a:pt x="9660" y="5767"/>
                      <a:pt x="9715" y="6178"/>
                      <a:pt x="9795" y="6545"/>
                    </a:cubicBezTo>
                    <a:cubicBezTo>
                      <a:pt x="9700" y="7260"/>
                      <a:pt x="9240" y="6378"/>
                      <a:pt x="8910" y="6606"/>
                    </a:cubicBezTo>
                    <a:cubicBezTo>
                      <a:pt x="8874" y="6768"/>
                      <a:pt x="8745" y="6893"/>
                      <a:pt x="8724" y="7107"/>
                    </a:cubicBezTo>
                    <a:cubicBezTo>
                      <a:pt x="8567" y="7063"/>
                      <a:pt x="8639" y="5915"/>
                      <a:pt x="8453" y="5871"/>
                    </a:cubicBezTo>
                    <a:cubicBezTo>
                      <a:pt x="8462" y="5753"/>
                      <a:pt x="8528" y="5811"/>
                      <a:pt x="8540" y="5687"/>
                    </a:cubicBezTo>
                    <a:cubicBezTo>
                      <a:pt x="8563" y="5370"/>
                      <a:pt x="8273" y="4862"/>
                      <a:pt x="8194" y="4819"/>
                    </a:cubicBezTo>
                    <a:cubicBezTo>
                      <a:pt x="8113" y="4634"/>
                      <a:pt x="8077" y="5061"/>
                      <a:pt x="7980" y="5142"/>
                    </a:cubicBezTo>
                    <a:cubicBezTo>
                      <a:pt x="7871" y="5355"/>
                      <a:pt x="7894" y="5569"/>
                      <a:pt x="7766" y="5687"/>
                    </a:cubicBezTo>
                    <a:cubicBezTo>
                      <a:pt x="7703" y="5627"/>
                      <a:pt x="7659" y="5584"/>
                      <a:pt x="7593" y="5598"/>
                    </a:cubicBezTo>
                    <a:cubicBezTo>
                      <a:pt x="7556" y="5598"/>
                      <a:pt x="7493" y="5966"/>
                      <a:pt x="7493" y="5966"/>
                    </a:cubicBezTo>
                    <a:cubicBezTo>
                      <a:pt x="7436" y="6083"/>
                      <a:pt x="7445" y="6143"/>
                      <a:pt x="7408" y="6327"/>
                    </a:cubicBezTo>
                    <a:cubicBezTo>
                      <a:pt x="7422" y="6555"/>
                      <a:pt x="7178" y="6695"/>
                      <a:pt x="6950" y="6695"/>
                    </a:cubicBezTo>
                    <a:cubicBezTo>
                      <a:pt x="6869" y="6768"/>
                      <a:pt x="6744" y="6666"/>
                      <a:pt x="6744" y="6666"/>
                    </a:cubicBezTo>
                    <a:cubicBezTo>
                      <a:pt x="6719" y="7019"/>
                      <a:pt x="6735" y="7019"/>
                      <a:pt x="6611" y="7136"/>
                    </a:cubicBezTo>
                    <a:cubicBezTo>
                      <a:pt x="6535" y="6893"/>
                      <a:pt x="6505" y="6922"/>
                      <a:pt x="6385" y="6878"/>
                    </a:cubicBezTo>
                    <a:cubicBezTo>
                      <a:pt x="6319" y="6805"/>
                      <a:pt x="6335" y="6570"/>
                      <a:pt x="6263" y="6510"/>
                    </a:cubicBezTo>
                    <a:cubicBezTo>
                      <a:pt x="6185" y="6356"/>
                      <a:pt x="6118" y="6099"/>
                      <a:pt x="6019" y="6238"/>
                    </a:cubicBezTo>
                    <a:cubicBezTo>
                      <a:pt x="5961" y="6282"/>
                      <a:pt x="6077" y="6739"/>
                      <a:pt x="5996" y="7136"/>
                    </a:cubicBezTo>
                    <a:cubicBezTo>
                      <a:pt x="5918" y="7563"/>
                      <a:pt x="5947" y="7791"/>
                      <a:pt x="5918" y="8019"/>
                    </a:cubicBezTo>
                    <a:cubicBezTo>
                      <a:pt x="5924" y="8343"/>
                      <a:pt x="5943" y="8600"/>
                      <a:pt x="5961" y="8903"/>
                    </a:cubicBezTo>
                    <a:cubicBezTo>
                      <a:pt x="6134" y="8983"/>
                      <a:pt x="6028" y="9211"/>
                      <a:pt x="6028" y="9211"/>
                    </a:cubicBezTo>
                    <a:cubicBezTo>
                      <a:pt x="5934" y="9409"/>
                      <a:pt x="5867" y="9726"/>
                      <a:pt x="5761" y="9851"/>
                    </a:cubicBezTo>
                    <a:cubicBezTo>
                      <a:pt x="5632" y="9439"/>
                      <a:pt x="5618" y="9895"/>
                      <a:pt x="5569" y="8843"/>
                    </a:cubicBezTo>
                    <a:cubicBezTo>
                      <a:pt x="5516" y="8645"/>
                      <a:pt x="5355" y="8725"/>
                      <a:pt x="5274" y="8704"/>
                    </a:cubicBezTo>
                    <a:cubicBezTo>
                      <a:pt x="5173" y="8570"/>
                      <a:pt x="5078" y="8357"/>
                      <a:pt x="4973" y="8298"/>
                    </a:cubicBezTo>
                    <a:cubicBezTo>
                      <a:pt x="4830" y="8475"/>
                      <a:pt x="4873" y="8570"/>
                      <a:pt x="4859" y="8798"/>
                    </a:cubicBezTo>
                    <a:cubicBezTo>
                      <a:pt x="4843" y="8968"/>
                      <a:pt x="4902" y="9211"/>
                      <a:pt x="4888" y="9270"/>
                    </a:cubicBezTo>
                    <a:cubicBezTo>
                      <a:pt x="4859" y="9329"/>
                      <a:pt x="4820" y="9226"/>
                      <a:pt x="4788" y="9211"/>
                    </a:cubicBezTo>
                    <a:cubicBezTo>
                      <a:pt x="4722" y="9086"/>
                      <a:pt x="4701" y="8784"/>
                      <a:pt x="4674" y="8541"/>
                    </a:cubicBezTo>
                    <a:cubicBezTo>
                      <a:pt x="4660" y="8232"/>
                      <a:pt x="4706" y="8085"/>
                      <a:pt x="4615" y="7975"/>
                    </a:cubicBezTo>
                    <a:cubicBezTo>
                      <a:pt x="4588" y="7335"/>
                      <a:pt x="4544" y="7194"/>
                      <a:pt x="4624" y="6555"/>
                    </a:cubicBezTo>
                    <a:cubicBezTo>
                      <a:pt x="4701" y="6099"/>
                      <a:pt x="4678" y="6297"/>
                      <a:pt x="4706" y="5995"/>
                    </a:cubicBezTo>
                    <a:cubicBezTo>
                      <a:pt x="4816" y="5326"/>
                      <a:pt x="4692" y="5658"/>
                      <a:pt x="4624" y="5112"/>
                    </a:cubicBezTo>
                    <a:cubicBezTo>
                      <a:pt x="4581" y="4987"/>
                      <a:pt x="4505" y="5186"/>
                      <a:pt x="4448" y="5216"/>
                    </a:cubicBezTo>
                    <a:cubicBezTo>
                      <a:pt x="4387" y="5259"/>
                      <a:pt x="4268" y="5312"/>
                      <a:pt x="4268" y="5312"/>
                    </a:cubicBezTo>
                    <a:cubicBezTo>
                      <a:pt x="4095" y="5539"/>
                      <a:pt x="3903" y="5886"/>
                      <a:pt x="3715" y="5966"/>
                    </a:cubicBezTo>
                    <a:cubicBezTo>
                      <a:pt x="3618" y="6054"/>
                      <a:pt x="3631" y="6129"/>
                      <a:pt x="3533" y="6194"/>
                    </a:cubicBezTo>
                    <a:cubicBezTo>
                      <a:pt x="3431" y="6356"/>
                      <a:pt x="3327" y="6452"/>
                      <a:pt x="3226" y="6621"/>
                    </a:cubicBezTo>
                    <a:cubicBezTo>
                      <a:pt x="3040" y="6805"/>
                      <a:pt x="2615" y="7128"/>
                      <a:pt x="2438" y="7291"/>
                    </a:cubicBezTo>
                    <a:cubicBezTo>
                      <a:pt x="2410" y="6783"/>
                      <a:pt x="2463" y="6010"/>
                      <a:pt x="2454" y="5782"/>
                    </a:cubicBezTo>
                    <a:cubicBezTo>
                      <a:pt x="2415" y="5444"/>
                      <a:pt x="2383" y="5142"/>
                      <a:pt x="2253" y="5142"/>
                    </a:cubicBezTo>
                    <a:cubicBezTo>
                      <a:pt x="2138" y="4899"/>
                      <a:pt x="2138" y="5076"/>
                      <a:pt x="2054" y="5003"/>
                    </a:cubicBezTo>
                    <a:cubicBezTo>
                      <a:pt x="1952" y="4928"/>
                      <a:pt x="1772" y="4958"/>
                      <a:pt x="1666" y="4862"/>
                    </a:cubicBezTo>
                    <a:cubicBezTo>
                      <a:pt x="1537" y="4819"/>
                      <a:pt x="1493" y="4634"/>
                      <a:pt x="1380" y="4458"/>
                    </a:cubicBezTo>
                    <a:cubicBezTo>
                      <a:pt x="1308" y="4178"/>
                      <a:pt x="1292" y="3818"/>
                      <a:pt x="1109" y="3862"/>
                    </a:cubicBezTo>
                    <a:cubicBezTo>
                      <a:pt x="993" y="3605"/>
                      <a:pt x="869" y="3464"/>
                      <a:pt x="735" y="3339"/>
                    </a:cubicBezTo>
                    <a:cubicBezTo>
                      <a:pt x="664" y="3280"/>
                      <a:pt x="463" y="3037"/>
                      <a:pt x="463" y="3037"/>
                    </a:cubicBezTo>
                    <a:cubicBezTo>
                      <a:pt x="343" y="2781"/>
                      <a:pt x="486" y="2928"/>
                      <a:pt x="290" y="2868"/>
                    </a:cubicBezTo>
                    <a:cubicBezTo>
                      <a:pt x="205" y="2714"/>
                      <a:pt x="249" y="2538"/>
                      <a:pt x="148" y="2486"/>
                    </a:cubicBezTo>
                    <a:cubicBezTo>
                      <a:pt x="110" y="2215"/>
                      <a:pt x="57" y="1588"/>
                      <a:pt x="34" y="1257"/>
                    </a:cubicBezTo>
                    <a:cubicBezTo>
                      <a:pt x="9" y="815"/>
                      <a:pt x="11" y="626"/>
                      <a:pt x="0" y="66"/>
                    </a:cubicBezTo>
                    <a:lnTo>
                      <a:pt x="9628" y="0"/>
                    </a:lnTo>
                    <a:close/>
                  </a:path>
                </a:pathLst>
              </a:custGeom>
              <a:solidFill>
                <a:srgbClr val="D9FBFF"/>
              </a:solidFill>
              <a:ln w="6350">
                <a:solidFill>
                  <a:srgbClr val="0066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6300855" y="929115"/>
                <a:ext cx="1904543" cy="1035325"/>
              </a:xfrm>
              <a:custGeom>
                <a:avLst/>
                <a:gdLst>
                  <a:gd name="T0" fmla="*/ 225 w 3554"/>
                  <a:gd name="T1" fmla="*/ 0 h 1916"/>
                  <a:gd name="T2" fmla="*/ 203 w 3554"/>
                  <a:gd name="T3" fmla="*/ 452 h 1916"/>
                  <a:gd name="T4" fmla="*/ 178 w 3554"/>
                  <a:gd name="T5" fmla="*/ 590 h 1916"/>
                  <a:gd name="T6" fmla="*/ 139 w 3554"/>
                  <a:gd name="T7" fmla="*/ 640 h 1916"/>
                  <a:gd name="T8" fmla="*/ 77 w 3554"/>
                  <a:gd name="T9" fmla="*/ 806 h 1916"/>
                  <a:gd name="T10" fmla="*/ 89 w 3554"/>
                  <a:gd name="T11" fmla="*/ 965 h 1916"/>
                  <a:gd name="T12" fmla="*/ 0 w 3554"/>
                  <a:gd name="T13" fmla="*/ 1079 h 1916"/>
                  <a:gd name="T14" fmla="*/ 191 w 3554"/>
                  <a:gd name="T15" fmla="*/ 1098 h 1916"/>
                  <a:gd name="T16" fmla="*/ 361 w 3554"/>
                  <a:gd name="T17" fmla="*/ 1193 h 1916"/>
                  <a:gd name="T18" fmla="*/ 394 w 3554"/>
                  <a:gd name="T19" fmla="*/ 1326 h 1916"/>
                  <a:gd name="T20" fmla="*/ 381 w 3554"/>
                  <a:gd name="T21" fmla="*/ 1402 h 1916"/>
                  <a:gd name="T22" fmla="*/ 698 w 3554"/>
                  <a:gd name="T23" fmla="*/ 1353 h 1916"/>
                  <a:gd name="T24" fmla="*/ 812 w 3554"/>
                  <a:gd name="T25" fmla="*/ 1332 h 1916"/>
                  <a:gd name="T26" fmla="*/ 850 w 3554"/>
                  <a:gd name="T27" fmla="*/ 1377 h 1916"/>
                  <a:gd name="T28" fmla="*/ 895 w 3554"/>
                  <a:gd name="T29" fmla="*/ 1442 h 1916"/>
                  <a:gd name="T30" fmla="*/ 932 w 3554"/>
                  <a:gd name="T31" fmla="*/ 1504 h 1916"/>
                  <a:gd name="T32" fmla="*/ 1079 w 3554"/>
                  <a:gd name="T33" fmla="*/ 1460 h 1916"/>
                  <a:gd name="T34" fmla="*/ 1295 w 3554"/>
                  <a:gd name="T35" fmla="*/ 1491 h 1916"/>
                  <a:gd name="T36" fmla="*/ 1568 w 3554"/>
                  <a:gd name="T37" fmla="*/ 1651 h 1916"/>
                  <a:gd name="T38" fmla="*/ 1630 w 3554"/>
                  <a:gd name="T39" fmla="*/ 1725 h 1916"/>
                  <a:gd name="T40" fmla="*/ 1707 w 3554"/>
                  <a:gd name="T41" fmla="*/ 1796 h 1916"/>
                  <a:gd name="T42" fmla="*/ 1885 w 3554"/>
                  <a:gd name="T43" fmla="*/ 1916 h 1916"/>
                  <a:gd name="T44" fmla="*/ 2227 w 3554"/>
                  <a:gd name="T45" fmla="*/ 864 h 1916"/>
                  <a:gd name="T46" fmla="*/ 2361 w 3554"/>
                  <a:gd name="T47" fmla="*/ 806 h 1916"/>
                  <a:gd name="T48" fmla="*/ 2761 w 3554"/>
                  <a:gd name="T49" fmla="*/ 870 h 1916"/>
                  <a:gd name="T50" fmla="*/ 2977 w 3554"/>
                  <a:gd name="T51" fmla="*/ 882 h 1916"/>
                  <a:gd name="T52" fmla="*/ 3128 w 3554"/>
                  <a:gd name="T53" fmla="*/ 864 h 1916"/>
                  <a:gd name="T54" fmla="*/ 3256 w 3554"/>
                  <a:gd name="T55" fmla="*/ 831 h 1916"/>
                  <a:gd name="T56" fmla="*/ 3300 w 3554"/>
                  <a:gd name="T57" fmla="*/ 793 h 1916"/>
                  <a:gd name="T58" fmla="*/ 3293 w 3554"/>
                  <a:gd name="T59" fmla="*/ 756 h 1916"/>
                  <a:gd name="T60" fmla="*/ 3146 w 3554"/>
                  <a:gd name="T61" fmla="*/ 756 h 1916"/>
                  <a:gd name="T62" fmla="*/ 3122 w 3554"/>
                  <a:gd name="T63" fmla="*/ 578 h 1916"/>
                  <a:gd name="T64" fmla="*/ 3001 w 3554"/>
                  <a:gd name="T65" fmla="*/ 437 h 1916"/>
                  <a:gd name="T66" fmla="*/ 2906 w 3554"/>
                  <a:gd name="T67" fmla="*/ 458 h 1916"/>
                  <a:gd name="T68" fmla="*/ 2881 w 3554"/>
                  <a:gd name="T69" fmla="*/ 350 h 1916"/>
                  <a:gd name="T70" fmla="*/ 2805 w 3554"/>
                  <a:gd name="T71" fmla="*/ 342 h 1916"/>
                  <a:gd name="T72" fmla="*/ 2780 w 3554"/>
                  <a:gd name="T73" fmla="*/ 178 h 1916"/>
                  <a:gd name="T74" fmla="*/ 2887 w 3554"/>
                  <a:gd name="T75" fmla="*/ 160 h 1916"/>
                  <a:gd name="T76" fmla="*/ 2977 w 3554"/>
                  <a:gd name="T77" fmla="*/ 133 h 1916"/>
                  <a:gd name="T78" fmla="*/ 3090 w 3554"/>
                  <a:gd name="T79" fmla="*/ 172 h 1916"/>
                  <a:gd name="T80" fmla="*/ 3053 w 3554"/>
                  <a:gd name="T81" fmla="*/ 215 h 1916"/>
                  <a:gd name="T82" fmla="*/ 3097 w 3554"/>
                  <a:gd name="T83" fmla="*/ 375 h 1916"/>
                  <a:gd name="T84" fmla="*/ 3262 w 3554"/>
                  <a:gd name="T85" fmla="*/ 507 h 1916"/>
                  <a:gd name="T86" fmla="*/ 3324 w 3554"/>
                  <a:gd name="T87" fmla="*/ 559 h 1916"/>
                  <a:gd name="T88" fmla="*/ 3453 w 3554"/>
                  <a:gd name="T89" fmla="*/ 470 h 1916"/>
                  <a:gd name="T90" fmla="*/ 3445 w 3554"/>
                  <a:gd name="T91" fmla="*/ 255 h 1916"/>
                  <a:gd name="T92" fmla="*/ 3515 w 3554"/>
                  <a:gd name="T93" fmla="*/ 191 h 1916"/>
                  <a:gd name="T94" fmla="*/ 3364 w 3554"/>
                  <a:gd name="T95" fmla="*/ 64 h 1916"/>
                  <a:gd name="T96" fmla="*/ 3312 w 3554"/>
                  <a:gd name="T97" fmla="*/ 102 h 1916"/>
                  <a:gd name="T98" fmla="*/ 3216 w 3554"/>
                  <a:gd name="T99" fmla="*/ 1 h 1916"/>
                  <a:gd name="T100" fmla="*/ 225 w 3554"/>
                  <a:gd name="T101" fmla="*/ 0 h 1916"/>
                  <a:gd name="connsiteX0" fmla="*/ 633 w 9909"/>
                  <a:gd name="connsiteY0" fmla="*/ 82 h 9995"/>
                  <a:gd name="connsiteX1" fmla="*/ 571 w 9909"/>
                  <a:gd name="connsiteY1" fmla="*/ 2354 h 9995"/>
                  <a:gd name="connsiteX2" fmla="*/ 501 w 9909"/>
                  <a:gd name="connsiteY2" fmla="*/ 3074 h 9995"/>
                  <a:gd name="connsiteX3" fmla="*/ 391 w 9909"/>
                  <a:gd name="connsiteY3" fmla="*/ 3335 h 9995"/>
                  <a:gd name="connsiteX4" fmla="*/ 217 w 9909"/>
                  <a:gd name="connsiteY4" fmla="*/ 4202 h 9995"/>
                  <a:gd name="connsiteX5" fmla="*/ 250 w 9909"/>
                  <a:gd name="connsiteY5" fmla="*/ 5032 h 9995"/>
                  <a:gd name="connsiteX6" fmla="*/ 0 w 9909"/>
                  <a:gd name="connsiteY6" fmla="*/ 5627 h 9995"/>
                  <a:gd name="connsiteX7" fmla="*/ 537 w 9909"/>
                  <a:gd name="connsiteY7" fmla="*/ 5726 h 9995"/>
                  <a:gd name="connsiteX8" fmla="*/ 1016 w 9909"/>
                  <a:gd name="connsiteY8" fmla="*/ 6222 h 9995"/>
                  <a:gd name="connsiteX9" fmla="*/ 1109 w 9909"/>
                  <a:gd name="connsiteY9" fmla="*/ 6916 h 9995"/>
                  <a:gd name="connsiteX10" fmla="*/ 1072 w 9909"/>
                  <a:gd name="connsiteY10" fmla="*/ 7312 h 9995"/>
                  <a:gd name="connsiteX11" fmla="*/ 1964 w 9909"/>
                  <a:gd name="connsiteY11" fmla="*/ 7057 h 9995"/>
                  <a:gd name="connsiteX12" fmla="*/ 2285 w 9909"/>
                  <a:gd name="connsiteY12" fmla="*/ 6947 h 9995"/>
                  <a:gd name="connsiteX13" fmla="*/ 2392 w 9909"/>
                  <a:gd name="connsiteY13" fmla="*/ 7182 h 9995"/>
                  <a:gd name="connsiteX14" fmla="*/ 2518 w 9909"/>
                  <a:gd name="connsiteY14" fmla="*/ 7521 h 9995"/>
                  <a:gd name="connsiteX15" fmla="*/ 2622 w 9909"/>
                  <a:gd name="connsiteY15" fmla="*/ 7845 h 9995"/>
                  <a:gd name="connsiteX16" fmla="*/ 3036 w 9909"/>
                  <a:gd name="connsiteY16" fmla="*/ 7615 h 9995"/>
                  <a:gd name="connsiteX17" fmla="*/ 3644 w 9909"/>
                  <a:gd name="connsiteY17" fmla="*/ 7777 h 9995"/>
                  <a:gd name="connsiteX18" fmla="*/ 4412 w 9909"/>
                  <a:gd name="connsiteY18" fmla="*/ 8612 h 9995"/>
                  <a:gd name="connsiteX19" fmla="*/ 4586 w 9909"/>
                  <a:gd name="connsiteY19" fmla="*/ 8998 h 9995"/>
                  <a:gd name="connsiteX20" fmla="*/ 4803 w 9909"/>
                  <a:gd name="connsiteY20" fmla="*/ 9369 h 9995"/>
                  <a:gd name="connsiteX21" fmla="*/ 5304 w 9909"/>
                  <a:gd name="connsiteY21" fmla="*/ 9995 h 9995"/>
                  <a:gd name="connsiteX22" fmla="*/ 6266 w 9909"/>
                  <a:gd name="connsiteY22" fmla="*/ 4504 h 9995"/>
                  <a:gd name="connsiteX23" fmla="*/ 6643 w 9909"/>
                  <a:gd name="connsiteY23" fmla="*/ 4202 h 9995"/>
                  <a:gd name="connsiteX24" fmla="*/ 7769 w 9909"/>
                  <a:gd name="connsiteY24" fmla="*/ 4536 h 9995"/>
                  <a:gd name="connsiteX25" fmla="*/ 8376 w 9909"/>
                  <a:gd name="connsiteY25" fmla="*/ 4598 h 9995"/>
                  <a:gd name="connsiteX26" fmla="*/ 8801 w 9909"/>
                  <a:gd name="connsiteY26" fmla="*/ 4504 h 9995"/>
                  <a:gd name="connsiteX27" fmla="*/ 9162 w 9909"/>
                  <a:gd name="connsiteY27" fmla="*/ 4332 h 9995"/>
                  <a:gd name="connsiteX28" fmla="*/ 9285 w 9909"/>
                  <a:gd name="connsiteY28" fmla="*/ 4134 h 9995"/>
                  <a:gd name="connsiteX29" fmla="*/ 9266 w 9909"/>
                  <a:gd name="connsiteY29" fmla="*/ 3941 h 9995"/>
                  <a:gd name="connsiteX30" fmla="*/ 8852 w 9909"/>
                  <a:gd name="connsiteY30" fmla="*/ 3941 h 9995"/>
                  <a:gd name="connsiteX31" fmla="*/ 8784 w 9909"/>
                  <a:gd name="connsiteY31" fmla="*/ 3012 h 9995"/>
                  <a:gd name="connsiteX32" fmla="*/ 8444 w 9909"/>
                  <a:gd name="connsiteY32" fmla="*/ 2276 h 9995"/>
                  <a:gd name="connsiteX33" fmla="*/ 8177 w 9909"/>
                  <a:gd name="connsiteY33" fmla="*/ 2385 h 9995"/>
                  <a:gd name="connsiteX34" fmla="*/ 8106 w 9909"/>
                  <a:gd name="connsiteY34" fmla="*/ 1822 h 9995"/>
                  <a:gd name="connsiteX35" fmla="*/ 7893 w 9909"/>
                  <a:gd name="connsiteY35" fmla="*/ 1780 h 9995"/>
                  <a:gd name="connsiteX36" fmla="*/ 7822 w 9909"/>
                  <a:gd name="connsiteY36" fmla="*/ 924 h 9995"/>
                  <a:gd name="connsiteX37" fmla="*/ 8123 w 9909"/>
                  <a:gd name="connsiteY37" fmla="*/ 830 h 9995"/>
                  <a:gd name="connsiteX38" fmla="*/ 8376 w 9909"/>
                  <a:gd name="connsiteY38" fmla="*/ 689 h 9995"/>
                  <a:gd name="connsiteX39" fmla="*/ 8694 w 9909"/>
                  <a:gd name="connsiteY39" fmla="*/ 893 h 9995"/>
                  <a:gd name="connsiteX40" fmla="*/ 8590 w 9909"/>
                  <a:gd name="connsiteY40" fmla="*/ 1117 h 9995"/>
                  <a:gd name="connsiteX41" fmla="*/ 8714 w 9909"/>
                  <a:gd name="connsiteY41" fmla="*/ 1952 h 9995"/>
                  <a:gd name="connsiteX42" fmla="*/ 9178 w 9909"/>
                  <a:gd name="connsiteY42" fmla="*/ 2641 h 9995"/>
                  <a:gd name="connsiteX43" fmla="*/ 9353 w 9909"/>
                  <a:gd name="connsiteY43" fmla="*/ 2913 h 9995"/>
                  <a:gd name="connsiteX44" fmla="*/ 9716 w 9909"/>
                  <a:gd name="connsiteY44" fmla="*/ 2448 h 9995"/>
                  <a:gd name="connsiteX45" fmla="*/ 9693 w 9909"/>
                  <a:gd name="connsiteY45" fmla="*/ 1326 h 9995"/>
                  <a:gd name="connsiteX46" fmla="*/ 9890 w 9909"/>
                  <a:gd name="connsiteY46" fmla="*/ 992 h 9995"/>
                  <a:gd name="connsiteX47" fmla="*/ 9465 w 9909"/>
                  <a:gd name="connsiteY47" fmla="*/ 329 h 9995"/>
                  <a:gd name="connsiteX48" fmla="*/ 9319 w 9909"/>
                  <a:gd name="connsiteY48" fmla="*/ 527 h 9995"/>
                  <a:gd name="connsiteX49" fmla="*/ 9049 w 9909"/>
                  <a:gd name="connsiteY49" fmla="*/ 0 h 9995"/>
                  <a:gd name="connsiteX50" fmla="*/ 633 w 9909"/>
                  <a:gd name="connsiteY50" fmla="*/ 82 h 9995"/>
                  <a:gd name="connsiteX0" fmla="*/ 639 w 10000"/>
                  <a:gd name="connsiteY0" fmla="*/ 82 h 10000"/>
                  <a:gd name="connsiteX1" fmla="*/ 576 w 10000"/>
                  <a:gd name="connsiteY1" fmla="*/ 2355 h 10000"/>
                  <a:gd name="connsiteX2" fmla="*/ 506 w 10000"/>
                  <a:gd name="connsiteY2" fmla="*/ 3076 h 10000"/>
                  <a:gd name="connsiteX3" fmla="*/ 395 w 10000"/>
                  <a:gd name="connsiteY3" fmla="*/ 3337 h 10000"/>
                  <a:gd name="connsiteX4" fmla="*/ 219 w 10000"/>
                  <a:gd name="connsiteY4" fmla="*/ 4204 h 10000"/>
                  <a:gd name="connsiteX5" fmla="*/ 252 w 10000"/>
                  <a:gd name="connsiteY5" fmla="*/ 5035 h 10000"/>
                  <a:gd name="connsiteX6" fmla="*/ 0 w 10000"/>
                  <a:gd name="connsiteY6" fmla="*/ 5630 h 10000"/>
                  <a:gd name="connsiteX7" fmla="*/ 542 w 10000"/>
                  <a:gd name="connsiteY7" fmla="*/ 5729 h 10000"/>
                  <a:gd name="connsiteX8" fmla="*/ 1025 w 10000"/>
                  <a:gd name="connsiteY8" fmla="*/ 6225 h 10000"/>
                  <a:gd name="connsiteX9" fmla="*/ 1119 w 10000"/>
                  <a:gd name="connsiteY9" fmla="*/ 6919 h 10000"/>
                  <a:gd name="connsiteX10" fmla="*/ 1082 w 10000"/>
                  <a:gd name="connsiteY10" fmla="*/ 7316 h 10000"/>
                  <a:gd name="connsiteX11" fmla="*/ 1982 w 10000"/>
                  <a:gd name="connsiteY11" fmla="*/ 7061 h 10000"/>
                  <a:gd name="connsiteX12" fmla="*/ 2306 w 10000"/>
                  <a:gd name="connsiteY12" fmla="*/ 6950 h 10000"/>
                  <a:gd name="connsiteX13" fmla="*/ 2414 w 10000"/>
                  <a:gd name="connsiteY13" fmla="*/ 7186 h 10000"/>
                  <a:gd name="connsiteX14" fmla="*/ 2541 w 10000"/>
                  <a:gd name="connsiteY14" fmla="*/ 7525 h 10000"/>
                  <a:gd name="connsiteX15" fmla="*/ 2646 w 10000"/>
                  <a:gd name="connsiteY15" fmla="*/ 7849 h 10000"/>
                  <a:gd name="connsiteX16" fmla="*/ 3064 w 10000"/>
                  <a:gd name="connsiteY16" fmla="*/ 7619 h 10000"/>
                  <a:gd name="connsiteX17" fmla="*/ 3677 w 10000"/>
                  <a:gd name="connsiteY17" fmla="*/ 7781 h 10000"/>
                  <a:gd name="connsiteX18" fmla="*/ 4453 w 10000"/>
                  <a:gd name="connsiteY18" fmla="*/ 8616 h 10000"/>
                  <a:gd name="connsiteX19" fmla="*/ 4628 w 10000"/>
                  <a:gd name="connsiteY19" fmla="*/ 9003 h 10000"/>
                  <a:gd name="connsiteX20" fmla="*/ 4847 w 10000"/>
                  <a:gd name="connsiteY20" fmla="*/ 9374 h 10000"/>
                  <a:gd name="connsiteX21" fmla="*/ 5353 w 10000"/>
                  <a:gd name="connsiteY21" fmla="*/ 10000 h 10000"/>
                  <a:gd name="connsiteX22" fmla="*/ 6324 w 10000"/>
                  <a:gd name="connsiteY22" fmla="*/ 4506 h 10000"/>
                  <a:gd name="connsiteX23" fmla="*/ 6704 w 10000"/>
                  <a:gd name="connsiteY23" fmla="*/ 4204 h 10000"/>
                  <a:gd name="connsiteX24" fmla="*/ 7840 w 10000"/>
                  <a:gd name="connsiteY24" fmla="*/ 4538 h 10000"/>
                  <a:gd name="connsiteX25" fmla="*/ 8453 w 10000"/>
                  <a:gd name="connsiteY25" fmla="*/ 4600 h 10000"/>
                  <a:gd name="connsiteX26" fmla="*/ 8882 w 10000"/>
                  <a:gd name="connsiteY26" fmla="*/ 4506 h 10000"/>
                  <a:gd name="connsiteX27" fmla="*/ 9246 w 10000"/>
                  <a:gd name="connsiteY27" fmla="*/ 4334 h 10000"/>
                  <a:gd name="connsiteX28" fmla="*/ 9370 w 10000"/>
                  <a:gd name="connsiteY28" fmla="*/ 4136 h 10000"/>
                  <a:gd name="connsiteX29" fmla="*/ 9351 w 10000"/>
                  <a:gd name="connsiteY29" fmla="*/ 3943 h 10000"/>
                  <a:gd name="connsiteX30" fmla="*/ 8933 w 10000"/>
                  <a:gd name="connsiteY30" fmla="*/ 3943 h 10000"/>
                  <a:gd name="connsiteX31" fmla="*/ 8865 w 10000"/>
                  <a:gd name="connsiteY31" fmla="*/ 3014 h 10000"/>
                  <a:gd name="connsiteX32" fmla="*/ 8522 w 10000"/>
                  <a:gd name="connsiteY32" fmla="*/ 2277 h 10000"/>
                  <a:gd name="connsiteX33" fmla="*/ 8252 w 10000"/>
                  <a:gd name="connsiteY33" fmla="*/ 2386 h 10000"/>
                  <a:gd name="connsiteX34" fmla="*/ 8180 w 10000"/>
                  <a:gd name="connsiteY34" fmla="*/ 1823 h 10000"/>
                  <a:gd name="connsiteX35" fmla="*/ 7965 w 10000"/>
                  <a:gd name="connsiteY35" fmla="*/ 1781 h 10000"/>
                  <a:gd name="connsiteX36" fmla="*/ 7894 w 10000"/>
                  <a:gd name="connsiteY36" fmla="*/ 924 h 10000"/>
                  <a:gd name="connsiteX37" fmla="*/ 8198 w 10000"/>
                  <a:gd name="connsiteY37" fmla="*/ 830 h 10000"/>
                  <a:gd name="connsiteX38" fmla="*/ 8453 w 10000"/>
                  <a:gd name="connsiteY38" fmla="*/ 689 h 10000"/>
                  <a:gd name="connsiteX39" fmla="*/ 8774 w 10000"/>
                  <a:gd name="connsiteY39" fmla="*/ 893 h 10000"/>
                  <a:gd name="connsiteX40" fmla="*/ 8669 w 10000"/>
                  <a:gd name="connsiteY40" fmla="*/ 1118 h 10000"/>
                  <a:gd name="connsiteX41" fmla="*/ 8794 w 10000"/>
                  <a:gd name="connsiteY41" fmla="*/ 1953 h 10000"/>
                  <a:gd name="connsiteX42" fmla="*/ 9262 w 10000"/>
                  <a:gd name="connsiteY42" fmla="*/ 2642 h 10000"/>
                  <a:gd name="connsiteX43" fmla="*/ 9439 w 10000"/>
                  <a:gd name="connsiteY43" fmla="*/ 2914 h 10000"/>
                  <a:gd name="connsiteX44" fmla="*/ 9805 w 10000"/>
                  <a:gd name="connsiteY44" fmla="*/ 2449 h 10000"/>
                  <a:gd name="connsiteX45" fmla="*/ 9782 w 10000"/>
                  <a:gd name="connsiteY45" fmla="*/ 1327 h 10000"/>
                  <a:gd name="connsiteX46" fmla="*/ 9981 w 10000"/>
                  <a:gd name="connsiteY46" fmla="*/ 992 h 10000"/>
                  <a:gd name="connsiteX47" fmla="*/ 9552 w 10000"/>
                  <a:gd name="connsiteY47" fmla="*/ 329 h 10000"/>
                  <a:gd name="connsiteX48" fmla="*/ 9405 w 10000"/>
                  <a:gd name="connsiteY48" fmla="*/ 527 h 10000"/>
                  <a:gd name="connsiteX49" fmla="*/ 9144 w 10000"/>
                  <a:gd name="connsiteY49" fmla="*/ 0 h 10000"/>
                  <a:gd name="connsiteX50" fmla="*/ 639 w 10000"/>
                  <a:gd name="connsiteY50" fmla="*/ 8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000" h="10000">
                    <a:moveTo>
                      <a:pt x="639" y="82"/>
                    </a:moveTo>
                    <a:cubicBezTo>
                      <a:pt x="587" y="1174"/>
                      <a:pt x="614" y="1421"/>
                      <a:pt x="576" y="2355"/>
                    </a:cubicBezTo>
                    <a:cubicBezTo>
                      <a:pt x="576" y="2642"/>
                      <a:pt x="506" y="2741"/>
                      <a:pt x="506" y="3076"/>
                    </a:cubicBezTo>
                    <a:cubicBezTo>
                      <a:pt x="526" y="3275"/>
                      <a:pt x="526" y="3478"/>
                      <a:pt x="395" y="3337"/>
                    </a:cubicBezTo>
                    <a:cubicBezTo>
                      <a:pt x="272" y="3541"/>
                      <a:pt x="176" y="3833"/>
                      <a:pt x="219" y="4204"/>
                    </a:cubicBezTo>
                    <a:cubicBezTo>
                      <a:pt x="185" y="4506"/>
                      <a:pt x="176" y="4762"/>
                      <a:pt x="252" y="5035"/>
                    </a:cubicBezTo>
                    <a:cubicBezTo>
                      <a:pt x="241" y="5264"/>
                      <a:pt x="37" y="5426"/>
                      <a:pt x="0" y="5630"/>
                    </a:cubicBezTo>
                    <a:cubicBezTo>
                      <a:pt x="20" y="5729"/>
                      <a:pt x="341" y="5932"/>
                      <a:pt x="542" y="5729"/>
                    </a:cubicBezTo>
                    <a:cubicBezTo>
                      <a:pt x="701" y="5791"/>
                      <a:pt x="900" y="5859"/>
                      <a:pt x="1025" y="6225"/>
                    </a:cubicBezTo>
                    <a:cubicBezTo>
                      <a:pt x="1113" y="6444"/>
                      <a:pt x="1060" y="6679"/>
                      <a:pt x="1119" y="6919"/>
                    </a:cubicBezTo>
                    <a:cubicBezTo>
                      <a:pt x="1141" y="7175"/>
                      <a:pt x="1036" y="7327"/>
                      <a:pt x="1082" y="7316"/>
                    </a:cubicBezTo>
                    <a:cubicBezTo>
                      <a:pt x="1113" y="7243"/>
                      <a:pt x="1789" y="7202"/>
                      <a:pt x="1982" y="7061"/>
                    </a:cubicBezTo>
                    <a:cubicBezTo>
                      <a:pt x="2124" y="6757"/>
                      <a:pt x="2167" y="6820"/>
                      <a:pt x="2306" y="6950"/>
                    </a:cubicBezTo>
                    <a:cubicBezTo>
                      <a:pt x="2359" y="6971"/>
                      <a:pt x="2377" y="7123"/>
                      <a:pt x="2414" y="7186"/>
                    </a:cubicBezTo>
                    <a:cubicBezTo>
                      <a:pt x="2442" y="7337"/>
                      <a:pt x="2459" y="7447"/>
                      <a:pt x="2541" y="7525"/>
                    </a:cubicBezTo>
                    <a:cubicBezTo>
                      <a:pt x="2607" y="7666"/>
                      <a:pt x="2547" y="7781"/>
                      <a:pt x="2646" y="7849"/>
                    </a:cubicBezTo>
                    <a:cubicBezTo>
                      <a:pt x="2760" y="7478"/>
                      <a:pt x="2882" y="7666"/>
                      <a:pt x="3064" y="7619"/>
                    </a:cubicBezTo>
                    <a:cubicBezTo>
                      <a:pt x="3101" y="7415"/>
                      <a:pt x="3513" y="7849"/>
                      <a:pt x="3677" y="7781"/>
                    </a:cubicBezTo>
                    <a:cubicBezTo>
                      <a:pt x="3908" y="7943"/>
                      <a:pt x="4288" y="8475"/>
                      <a:pt x="4453" y="8616"/>
                    </a:cubicBezTo>
                    <a:cubicBezTo>
                      <a:pt x="4475" y="8799"/>
                      <a:pt x="4523" y="8960"/>
                      <a:pt x="4628" y="9003"/>
                    </a:cubicBezTo>
                    <a:cubicBezTo>
                      <a:pt x="4694" y="9113"/>
                      <a:pt x="4711" y="9275"/>
                      <a:pt x="4847" y="9374"/>
                    </a:cubicBezTo>
                    <a:cubicBezTo>
                      <a:pt x="4963" y="9436"/>
                      <a:pt x="5117" y="9776"/>
                      <a:pt x="5353" y="10000"/>
                    </a:cubicBezTo>
                    <a:cubicBezTo>
                      <a:pt x="5588" y="9113"/>
                      <a:pt x="6093" y="5546"/>
                      <a:pt x="6324" y="4506"/>
                    </a:cubicBezTo>
                    <a:cubicBezTo>
                      <a:pt x="6395" y="4105"/>
                      <a:pt x="6395" y="4172"/>
                      <a:pt x="6704" y="4204"/>
                    </a:cubicBezTo>
                    <a:cubicBezTo>
                      <a:pt x="7280" y="4365"/>
                      <a:pt x="7318" y="4365"/>
                      <a:pt x="7840" y="4538"/>
                    </a:cubicBezTo>
                    <a:cubicBezTo>
                      <a:pt x="8198" y="4407"/>
                      <a:pt x="8130" y="4136"/>
                      <a:pt x="8453" y="4600"/>
                    </a:cubicBezTo>
                    <a:cubicBezTo>
                      <a:pt x="8581" y="4741"/>
                      <a:pt x="8794" y="4940"/>
                      <a:pt x="8882" y="4506"/>
                    </a:cubicBezTo>
                    <a:cubicBezTo>
                      <a:pt x="8953" y="4397"/>
                      <a:pt x="9030" y="4365"/>
                      <a:pt x="9246" y="4334"/>
                    </a:cubicBezTo>
                    <a:cubicBezTo>
                      <a:pt x="9282" y="4193"/>
                      <a:pt x="9464" y="4449"/>
                      <a:pt x="9370" y="4136"/>
                    </a:cubicBezTo>
                    <a:cubicBezTo>
                      <a:pt x="9387" y="4073"/>
                      <a:pt x="9422" y="3974"/>
                      <a:pt x="9351" y="3943"/>
                    </a:cubicBezTo>
                    <a:cubicBezTo>
                      <a:pt x="9282" y="3911"/>
                      <a:pt x="9016" y="4094"/>
                      <a:pt x="8933" y="3943"/>
                    </a:cubicBezTo>
                    <a:cubicBezTo>
                      <a:pt x="8839" y="3770"/>
                      <a:pt x="8905" y="3264"/>
                      <a:pt x="8865" y="3014"/>
                    </a:cubicBezTo>
                    <a:cubicBezTo>
                      <a:pt x="8774" y="2480"/>
                      <a:pt x="8522" y="2741"/>
                      <a:pt x="8522" y="2277"/>
                    </a:cubicBezTo>
                    <a:cubicBezTo>
                      <a:pt x="8340" y="2298"/>
                      <a:pt x="8417" y="2480"/>
                      <a:pt x="8252" y="2386"/>
                    </a:cubicBezTo>
                    <a:cubicBezTo>
                      <a:pt x="8224" y="2339"/>
                      <a:pt x="8212" y="1864"/>
                      <a:pt x="8180" y="1823"/>
                    </a:cubicBezTo>
                    <a:cubicBezTo>
                      <a:pt x="8130" y="1750"/>
                      <a:pt x="8016" y="1885"/>
                      <a:pt x="7965" y="1781"/>
                    </a:cubicBezTo>
                    <a:cubicBezTo>
                      <a:pt x="7934" y="1588"/>
                      <a:pt x="7965" y="1087"/>
                      <a:pt x="7894" y="924"/>
                    </a:cubicBezTo>
                    <a:cubicBezTo>
                      <a:pt x="7863" y="762"/>
                      <a:pt x="8082" y="893"/>
                      <a:pt x="8198" y="830"/>
                    </a:cubicBezTo>
                    <a:cubicBezTo>
                      <a:pt x="8340" y="491"/>
                      <a:pt x="8252" y="762"/>
                      <a:pt x="8453" y="689"/>
                    </a:cubicBezTo>
                    <a:cubicBezTo>
                      <a:pt x="8623" y="762"/>
                      <a:pt x="8623" y="830"/>
                      <a:pt x="8774" y="893"/>
                    </a:cubicBezTo>
                    <a:cubicBezTo>
                      <a:pt x="8882" y="1087"/>
                      <a:pt x="8536" y="955"/>
                      <a:pt x="8669" y="1118"/>
                    </a:cubicBezTo>
                    <a:cubicBezTo>
                      <a:pt x="8652" y="1421"/>
                      <a:pt x="8899" y="1217"/>
                      <a:pt x="8794" y="1953"/>
                    </a:cubicBezTo>
                    <a:cubicBezTo>
                      <a:pt x="8882" y="2136"/>
                      <a:pt x="9169" y="2277"/>
                      <a:pt x="9262" y="2642"/>
                    </a:cubicBezTo>
                    <a:cubicBezTo>
                      <a:pt x="9345" y="2940"/>
                      <a:pt x="9370" y="2814"/>
                      <a:pt x="9439" y="2914"/>
                    </a:cubicBezTo>
                    <a:cubicBezTo>
                      <a:pt x="9552" y="3003"/>
                      <a:pt x="9552" y="2480"/>
                      <a:pt x="9805" y="2449"/>
                    </a:cubicBezTo>
                    <a:cubicBezTo>
                      <a:pt x="10092" y="1953"/>
                      <a:pt x="9981" y="1390"/>
                      <a:pt x="9782" y="1327"/>
                    </a:cubicBezTo>
                    <a:cubicBezTo>
                      <a:pt x="9734" y="1035"/>
                      <a:pt x="10086" y="1066"/>
                      <a:pt x="9981" y="992"/>
                    </a:cubicBezTo>
                    <a:cubicBezTo>
                      <a:pt x="9816" y="1014"/>
                      <a:pt x="9694" y="246"/>
                      <a:pt x="9552" y="329"/>
                    </a:cubicBezTo>
                    <a:cubicBezTo>
                      <a:pt x="9516" y="319"/>
                      <a:pt x="9433" y="559"/>
                      <a:pt x="9405" y="527"/>
                    </a:cubicBezTo>
                    <a:cubicBezTo>
                      <a:pt x="9334" y="689"/>
                      <a:pt x="9064" y="553"/>
                      <a:pt x="9144" y="0"/>
                    </a:cubicBezTo>
                    <a:lnTo>
                      <a:pt x="639" y="82"/>
                    </a:lnTo>
                    <a:close/>
                  </a:path>
                </a:pathLst>
              </a:custGeom>
              <a:solidFill>
                <a:srgbClr val="D9FBFF"/>
              </a:solidFill>
              <a:ln w="6350">
                <a:solidFill>
                  <a:srgbClr val="0066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7802047" y="926984"/>
                <a:ext cx="1119026" cy="677938"/>
              </a:xfrm>
              <a:custGeom>
                <a:avLst/>
                <a:gdLst>
                  <a:gd name="T0" fmla="*/ 508 w 2142"/>
                  <a:gd name="T1" fmla="*/ 0 h 1257"/>
                  <a:gd name="T2" fmla="*/ 622 w 2142"/>
                  <a:gd name="T3" fmla="*/ 95 h 1257"/>
                  <a:gd name="T4" fmla="*/ 711 w 2142"/>
                  <a:gd name="T5" fmla="*/ 101 h 1257"/>
                  <a:gd name="T6" fmla="*/ 781 w 2142"/>
                  <a:gd name="T7" fmla="*/ 184 h 1257"/>
                  <a:gd name="T8" fmla="*/ 794 w 2142"/>
                  <a:gd name="T9" fmla="*/ 292 h 1257"/>
                  <a:gd name="T10" fmla="*/ 730 w 2142"/>
                  <a:gd name="T11" fmla="*/ 482 h 1257"/>
                  <a:gd name="T12" fmla="*/ 578 w 2142"/>
                  <a:gd name="T13" fmla="*/ 545 h 1257"/>
                  <a:gd name="T14" fmla="*/ 431 w 2142"/>
                  <a:gd name="T15" fmla="*/ 412 h 1257"/>
                  <a:gd name="T16" fmla="*/ 357 w 2142"/>
                  <a:gd name="T17" fmla="*/ 261 h 1257"/>
                  <a:gd name="T18" fmla="*/ 351 w 2142"/>
                  <a:gd name="T19" fmla="*/ 172 h 1257"/>
                  <a:gd name="T20" fmla="*/ 268 w 2142"/>
                  <a:gd name="T21" fmla="*/ 145 h 1257"/>
                  <a:gd name="T22" fmla="*/ 172 w 2142"/>
                  <a:gd name="T23" fmla="*/ 172 h 1257"/>
                  <a:gd name="T24" fmla="*/ 90 w 2142"/>
                  <a:gd name="T25" fmla="*/ 292 h 1257"/>
                  <a:gd name="T26" fmla="*/ 166 w 2142"/>
                  <a:gd name="T27" fmla="*/ 362 h 1257"/>
                  <a:gd name="T28" fmla="*/ 203 w 2142"/>
                  <a:gd name="T29" fmla="*/ 464 h 1257"/>
                  <a:gd name="T30" fmla="*/ 299 w 2142"/>
                  <a:gd name="T31" fmla="*/ 443 h 1257"/>
                  <a:gd name="T32" fmla="*/ 425 w 2142"/>
                  <a:gd name="T33" fmla="*/ 673 h 1257"/>
                  <a:gd name="T34" fmla="*/ 508 w 2142"/>
                  <a:gd name="T35" fmla="*/ 768 h 1257"/>
                  <a:gd name="T36" fmla="*/ 616 w 2142"/>
                  <a:gd name="T37" fmla="*/ 824 h 1257"/>
                  <a:gd name="T38" fmla="*/ 723 w 2142"/>
                  <a:gd name="T39" fmla="*/ 787 h 1257"/>
                  <a:gd name="T40" fmla="*/ 812 w 2142"/>
                  <a:gd name="T41" fmla="*/ 609 h 1257"/>
                  <a:gd name="T42" fmla="*/ 858 w 2142"/>
                  <a:gd name="T43" fmla="*/ 501 h 1257"/>
                  <a:gd name="T44" fmla="*/ 960 w 2142"/>
                  <a:gd name="T45" fmla="*/ 323 h 1257"/>
                  <a:gd name="T46" fmla="*/ 1080 w 2142"/>
                  <a:gd name="T47" fmla="*/ 348 h 1257"/>
                  <a:gd name="T48" fmla="*/ 1225 w 2142"/>
                  <a:gd name="T49" fmla="*/ 464 h 1257"/>
                  <a:gd name="T50" fmla="*/ 1378 w 2142"/>
                  <a:gd name="T51" fmla="*/ 646 h 1257"/>
                  <a:gd name="T52" fmla="*/ 1904 w 2142"/>
                  <a:gd name="T53" fmla="*/ 1257 h 1257"/>
                  <a:gd name="T54" fmla="*/ 2006 w 2142"/>
                  <a:gd name="T55" fmla="*/ 1162 h 1257"/>
                  <a:gd name="T56" fmla="*/ 2006 w 2142"/>
                  <a:gd name="T57" fmla="*/ 977 h 1257"/>
                  <a:gd name="T58" fmla="*/ 1885 w 2142"/>
                  <a:gd name="T59" fmla="*/ 812 h 1257"/>
                  <a:gd name="T60" fmla="*/ 1898 w 2142"/>
                  <a:gd name="T61" fmla="*/ 590 h 1257"/>
                  <a:gd name="T62" fmla="*/ 1943 w 2142"/>
                  <a:gd name="T63" fmla="*/ 526 h 1257"/>
                  <a:gd name="T64" fmla="*/ 2012 w 2142"/>
                  <a:gd name="T65" fmla="*/ 470 h 1257"/>
                  <a:gd name="T66" fmla="*/ 2095 w 2142"/>
                  <a:gd name="T67" fmla="*/ 323 h 1257"/>
                  <a:gd name="T68" fmla="*/ 2082 w 2142"/>
                  <a:gd name="T69" fmla="*/ 222 h 1257"/>
                  <a:gd name="T70" fmla="*/ 2095 w 2142"/>
                  <a:gd name="T71" fmla="*/ 64 h 1257"/>
                  <a:gd name="T72" fmla="*/ 2142 w 2142"/>
                  <a:gd name="T73" fmla="*/ 3 h 1257"/>
                  <a:gd name="T74" fmla="*/ 508 w 2142"/>
                  <a:gd name="T75" fmla="*/ 0 h 1257"/>
                  <a:gd name="connsiteX0" fmla="*/ 2032 w 9660"/>
                  <a:gd name="connsiteY0" fmla="*/ 9 h 9976"/>
                  <a:gd name="connsiteX1" fmla="*/ 2564 w 9660"/>
                  <a:gd name="connsiteY1" fmla="*/ 732 h 9976"/>
                  <a:gd name="connsiteX2" fmla="*/ 2979 w 9660"/>
                  <a:gd name="connsiteY2" fmla="*/ 780 h 9976"/>
                  <a:gd name="connsiteX3" fmla="*/ 3306 w 9660"/>
                  <a:gd name="connsiteY3" fmla="*/ 1440 h 9976"/>
                  <a:gd name="connsiteX4" fmla="*/ 3367 w 9660"/>
                  <a:gd name="connsiteY4" fmla="*/ 2299 h 9976"/>
                  <a:gd name="connsiteX5" fmla="*/ 3068 w 9660"/>
                  <a:gd name="connsiteY5" fmla="*/ 3811 h 9976"/>
                  <a:gd name="connsiteX6" fmla="*/ 2358 w 9660"/>
                  <a:gd name="connsiteY6" fmla="*/ 4312 h 9976"/>
                  <a:gd name="connsiteX7" fmla="*/ 1672 w 9660"/>
                  <a:gd name="connsiteY7" fmla="*/ 3254 h 9976"/>
                  <a:gd name="connsiteX8" fmla="*/ 1327 w 9660"/>
                  <a:gd name="connsiteY8" fmla="*/ 2052 h 9976"/>
                  <a:gd name="connsiteX9" fmla="*/ 1299 w 9660"/>
                  <a:gd name="connsiteY9" fmla="*/ 1344 h 9976"/>
                  <a:gd name="connsiteX10" fmla="*/ 911 w 9660"/>
                  <a:gd name="connsiteY10" fmla="*/ 1130 h 9976"/>
                  <a:gd name="connsiteX11" fmla="*/ 463 w 9660"/>
                  <a:gd name="connsiteY11" fmla="*/ 1344 h 9976"/>
                  <a:gd name="connsiteX12" fmla="*/ 80 w 9660"/>
                  <a:gd name="connsiteY12" fmla="*/ 2299 h 9976"/>
                  <a:gd name="connsiteX13" fmla="*/ 435 w 9660"/>
                  <a:gd name="connsiteY13" fmla="*/ 2856 h 9976"/>
                  <a:gd name="connsiteX14" fmla="*/ 608 w 9660"/>
                  <a:gd name="connsiteY14" fmla="*/ 3667 h 9976"/>
                  <a:gd name="connsiteX15" fmla="*/ 1056 w 9660"/>
                  <a:gd name="connsiteY15" fmla="*/ 3500 h 9976"/>
                  <a:gd name="connsiteX16" fmla="*/ 1644 w 9660"/>
                  <a:gd name="connsiteY16" fmla="*/ 5330 h 9976"/>
                  <a:gd name="connsiteX17" fmla="*/ 2032 w 9660"/>
                  <a:gd name="connsiteY17" fmla="*/ 6086 h 9976"/>
                  <a:gd name="connsiteX18" fmla="*/ 2536 w 9660"/>
                  <a:gd name="connsiteY18" fmla="*/ 6531 h 9976"/>
                  <a:gd name="connsiteX19" fmla="*/ 3035 w 9660"/>
                  <a:gd name="connsiteY19" fmla="*/ 6237 h 9976"/>
                  <a:gd name="connsiteX20" fmla="*/ 3451 w 9660"/>
                  <a:gd name="connsiteY20" fmla="*/ 4821 h 9976"/>
                  <a:gd name="connsiteX21" fmla="*/ 3666 w 9660"/>
                  <a:gd name="connsiteY21" fmla="*/ 3962 h 9976"/>
                  <a:gd name="connsiteX22" fmla="*/ 4142 w 9660"/>
                  <a:gd name="connsiteY22" fmla="*/ 2546 h 9976"/>
                  <a:gd name="connsiteX23" fmla="*/ 4702 w 9660"/>
                  <a:gd name="connsiteY23" fmla="*/ 2744 h 9976"/>
                  <a:gd name="connsiteX24" fmla="*/ 5379 w 9660"/>
                  <a:gd name="connsiteY24" fmla="*/ 3667 h 9976"/>
                  <a:gd name="connsiteX25" fmla="*/ 6093 w 9660"/>
                  <a:gd name="connsiteY25" fmla="*/ 5115 h 9976"/>
                  <a:gd name="connsiteX26" fmla="*/ 8549 w 9660"/>
                  <a:gd name="connsiteY26" fmla="*/ 9976 h 9976"/>
                  <a:gd name="connsiteX27" fmla="*/ 9025 w 9660"/>
                  <a:gd name="connsiteY27" fmla="*/ 9220 h 9976"/>
                  <a:gd name="connsiteX28" fmla="*/ 9025 w 9660"/>
                  <a:gd name="connsiteY28" fmla="*/ 7748 h 9976"/>
                  <a:gd name="connsiteX29" fmla="*/ 8460 w 9660"/>
                  <a:gd name="connsiteY29" fmla="*/ 6436 h 9976"/>
                  <a:gd name="connsiteX30" fmla="*/ 8521 w 9660"/>
                  <a:gd name="connsiteY30" fmla="*/ 4670 h 9976"/>
                  <a:gd name="connsiteX31" fmla="*/ 8731 w 9660"/>
                  <a:gd name="connsiteY31" fmla="*/ 4161 h 9976"/>
                  <a:gd name="connsiteX32" fmla="*/ 9053 w 9660"/>
                  <a:gd name="connsiteY32" fmla="*/ 3715 h 9976"/>
                  <a:gd name="connsiteX33" fmla="*/ 9441 w 9660"/>
                  <a:gd name="connsiteY33" fmla="*/ 2546 h 9976"/>
                  <a:gd name="connsiteX34" fmla="*/ 9380 w 9660"/>
                  <a:gd name="connsiteY34" fmla="*/ 1742 h 9976"/>
                  <a:gd name="connsiteX35" fmla="*/ 9441 w 9660"/>
                  <a:gd name="connsiteY35" fmla="*/ 485 h 9976"/>
                  <a:gd name="connsiteX36" fmla="*/ 9660 w 9660"/>
                  <a:gd name="connsiteY36" fmla="*/ 0 h 9976"/>
                  <a:gd name="connsiteX37" fmla="*/ 2032 w 9660"/>
                  <a:gd name="connsiteY37" fmla="*/ 9 h 9976"/>
                  <a:gd name="connsiteX0" fmla="*/ 2104 w 10000"/>
                  <a:gd name="connsiteY0" fmla="*/ 9 h 10000"/>
                  <a:gd name="connsiteX1" fmla="*/ 2654 w 10000"/>
                  <a:gd name="connsiteY1" fmla="*/ 734 h 10000"/>
                  <a:gd name="connsiteX2" fmla="*/ 3084 w 10000"/>
                  <a:gd name="connsiteY2" fmla="*/ 782 h 10000"/>
                  <a:gd name="connsiteX3" fmla="*/ 3422 w 10000"/>
                  <a:gd name="connsiteY3" fmla="*/ 1443 h 10000"/>
                  <a:gd name="connsiteX4" fmla="*/ 3486 w 10000"/>
                  <a:gd name="connsiteY4" fmla="*/ 2305 h 10000"/>
                  <a:gd name="connsiteX5" fmla="*/ 3176 w 10000"/>
                  <a:gd name="connsiteY5" fmla="*/ 3820 h 10000"/>
                  <a:gd name="connsiteX6" fmla="*/ 2441 w 10000"/>
                  <a:gd name="connsiteY6" fmla="*/ 4322 h 10000"/>
                  <a:gd name="connsiteX7" fmla="*/ 1731 w 10000"/>
                  <a:gd name="connsiteY7" fmla="*/ 3262 h 10000"/>
                  <a:gd name="connsiteX8" fmla="*/ 1374 w 10000"/>
                  <a:gd name="connsiteY8" fmla="*/ 2057 h 10000"/>
                  <a:gd name="connsiteX9" fmla="*/ 1345 w 10000"/>
                  <a:gd name="connsiteY9" fmla="*/ 1347 h 10000"/>
                  <a:gd name="connsiteX10" fmla="*/ 943 w 10000"/>
                  <a:gd name="connsiteY10" fmla="*/ 1133 h 10000"/>
                  <a:gd name="connsiteX11" fmla="*/ 479 w 10000"/>
                  <a:gd name="connsiteY11" fmla="*/ 1347 h 10000"/>
                  <a:gd name="connsiteX12" fmla="*/ 83 w 10000"/>
                  <a:gd name="connsiteY12" fmla="*/ 2305 h 10000"/>
                  <a:gd name="connsiteX13" fmla="*/ 450 w 10000"/>
                  <a:gd name="connsiteY13" fmla="*/ 2863 h 10000"/>
                  <a:gd name="connsiteX14" fmla="*/ 629 w 10000"/>
                  <a:gd name="connsiteY14" fmla="*/ 3676 h 10000"/>
                  <a:gd name="connsiteX15" fmla="*/ 1093 w 10000"/>
                  <a:gd name="connsiteY15" fmla="*/ 3508 h 10000"/>
                  <a:gd name="connsiteX16" fmla="*/ 1702 w 10000"/>
                  <a:gd name="connsiteY16" fmla="*/ 5343 h 10000"/>
                  <a:gd name="connsiteX17" fmla="*/ 2104 w 10000"/>
                  <a:gd name="connsiteY17" fmla="*/ 6101 h 10000"/>
                  <a:gd name="connsiteX18" fmla="*/ 2625 w 10000"/>
                  <a:gd name="connsiteY18" fmla="*/ 6547 h 10000"/>
                  <a:gd name="connsiteX19" fmla="*/ 3142 w 10000"/>
                  <a:gd name="connsiteY19" fmla="*/ 6252 h 10000"/>
                  <a:gd name="connsiteX20" fmla="*/ 3572 w 10000"/>
                  <a:gd name="connsiteY20" fmla="*/ 4833 h 10000"/>
                  <a:gd name="connsiteX21" fmla="*/ 3795 w 10000"/>
                  <a:gd name="connsiteY21" fmla="*/ 3972 h 10000"/>
                  <a:gd name="connsiteX22" fmla="*/ 4288 w 10000"/>
                  <a:gd name="connsiteY22" fmla="*/ 2552 h 10000"/>
                  <a:gd name="connsiteX23" fmla="*/ 4867 w 10000"/>
                  <a:gd name="connsiteY23" fmla="*/ 2751 h 10000"/>
                  <a:gd name="connsiteX24" fmla="*/ 5568 w 10000"/>
                  <a:gd name="connsiteY24" fmla="*/ 3676 h 10000"/>
                  <a:gd name="connsiteX25" fmla="*/ 6307 w 10000"/>
                  <a:gd name="connsiteY25" fmla="*/ 5127 h 10000"/>
                  <a:gd name="connsiteX26" fmla="*/ 8850 w 10000"/>
                  <a:gd name="connsiteY26" fmla="*/ 10000 h 10000"/>
                  <a:gd name="connsiteX27" fmla="*/ 9343 w 10000"/>
                  <a:gd name="connsiteY27" fmla="*/ 9242 h 10000"/>
                  <a:gd name="connsiteX28" fmla="*/ 9343 w 10000"/>
                  <a:gd name="connsiteY28" fmla="*/ 7767 h 10000"/>
                  <a:gd name="connsiteX29" fmla="*/ 8758 w 10000"/>
                  <a:gd name="connsiteY29" fmla="*/ 6451 h 10000"/>
                  <a:gd name="connsiteX30" fmla="*/ 8821 w 10000"/>
                  <a:gd name="connsiteY30" fmla="*/ 4681 h 10000"/>
                  <a:gd name="connsiteX31" fmla="*/ 9038 w 10000"/>
                  <a:gd name="connsiteY31" fmla="*/ 4171 h 10000"/>
                  <a:gd name="connsiteX32" fmla="*/ 9372 w 10000"/>
                  <a:gd name="connsiteY32" fmla="*/ 3724 h 10000"/>
                  <a:gd name="connsiteX33" fmla="*/ 9773 w 10000"/>
                  <a:gd name="connsiteY33" fmla="*/ 2552 h 10000"/>
                  <a:gd name="connsiteX34" fmla="*/ 9710 w 10000"/>
                  <a:gd name="connsiteY34" fmla="*/ 1746 h 10000"/>
                  <a:gd name="connsiteX35" fmla="*/ 9773 w 10000"/>
                  <a:gd name="connsiteY35" fmla="*/ 486 h 10000"/>
                  <a:gd name="connsiteX36" fmla="*/ 10000 w 10000"/>
                  <a:gd name="connsiteY36" fmla="*/ 0 h 10000"/>
                  <a:gd name="connsiteX37" fmla="*/ 2104 w 10000"/>
                  <a:gd name="connsiteY37" fmla="*/ 9 h 10000"/>
                  <a:gd name="connsiteX0" fmla="*/ 2124 w 10000"/>
                  <a:gd name="connsiteY0" fmla="*/ 9 h 10000"/>
                  <a:gd name="connsiteX1" fmla="*/ 2654 w 10000"/>
                  <a:gd name="connsiteY1" fmla="*/ 734 h 10000"/>
                  <a:gd name="connsiteX2" fmla="*/ 3084 w 10000"/>
                  <a:gd name="connsiteY2" fmla="*/ 782 h 10000"/>
                  <a:gd name="connsiteX3" fmla="*/ 3422 w 10000"/>
                  <a:gd name="connsiteY3" fmla="*/ 1443 h 10000"/>
                  <a:gd name="connsiteX4" fmla="*/ 3486 w 10000"/>
                  <a:gd name="connsiteY4" fmla="*/ 2305 h 10000"/>
                  <a:gd name="connsiteX5" fmla="*/ 3176 w 10000"/>
                  <a:gd name="connsiteY5" fmla="*/ 3820 h 10000"/>
                  <a:gd name="connsiteX6" fmla="*/ 2441 w 10000"/>
                  <a:gd name="connsiteY6" fmla="*/ 4322 h 10000"/>
                  <a:gd name="connsiteX7" fmla="*/ 1731 w 10000"/>
                  <a:gd name="connsiteY7" fmla="*/ 3262 h 10000"/>
                  <a:gd name="connsiteX8" fmla="*/ 1374 w 10000"/>
                  <a:gd name="connsiteY8" fmla="*/ 2057 h 10000"/>
                  <a:gd name="connsiteX9" fmla="*/ 1345 w 10000"/>
                  <a:gd name="connsiteY9" fmla="*/ 1347 h 10000"/>
                  <a:gd name="connsiteX10" fmla="*/ 943 w 10000"/>
                  <a:gd name="connsiteY10" fmla="*/ 1133 h 10000"/>
                  <a:gd name="connsiteX11" fmla="*/ 479 w 10000"/>
                  <a:gd name="connsiteY11" fmla="*/ 1347 h 10000"/>
                  <a:gd name="connsiteX12" fmla="*/ 83 w 10000"/>
                  <a:gd name="connsiteY12" fmla="*/ 2305 h 10000"/>
                  <a:gd name="connsiteX13" fmla="*/ 450 w 10000"/>
                  <a:gd name="connsiteY13" fmla="*/ 2863 h 10000"/>
                  <a:gd name="connsiteX14" fmla="*/ 629 w 10000"/>
                  <a:gd name="connsiteY14" fmla="*/ 3676 h 10000"/>
                  <a:gd name="connsiteX15" fmla="*/ 1093 w 10000"/>
                  <a:gd name="connsiteY15" fmla="*/ 3508 h 10000"/>
                  <a:gd name="connsiteX16" fmla="*/ 1702 w 10000"/>
                  <a:gd name="connsiteY16" fmla="*/ 5343 h 10000"/>
                  <a:gd name="connsiteX17" fmla="*/ 2104 w 10000"/>
                  <a:gd name="connsiteY17" fmla="*/ 6101 h 10000"/>
                  <a:gd name="connsiteX18" fmla="*/ 2625 w 10000"/>
                  <a:gd name="connsiteY18" fmla="*/ 6547 h 10000"/>
                  <a:gd name="connsiteX19" fmla="*/ 3142 w 10000"/>
                  <a:gd name="connsiteY19" fmla="*/ 6252 h 10000"/>
                  <a:gd name="connsiteX20" fmla="*/ 3572 w 10000"/>
                  <a:gd name="connsiteY20" fmla="*/ 4833 h 10000"/>
                  <a:gd name="connsiteX21" fmla="*/ 3795 w 10000"/>
                  <a:gd name="connsiteY21" fmla="*/ 3972 h 10000"/>
                  <a:gd name="connsiteX22" fmla="*/ 4288 w 10000"/>
                  <a:gd name="connsiteY22" fmla="*/ 2552 h 10000"/>
                  <a:gd name="connsiteX23" fmla="*/ 4867 w 10000"/>
                  <a:gd name="connsiteY23" fmla="*/ 2751 h 10000"/>
                  <a:gd name="connsiteX24" fmla="*/ 5568 w 10000"/>
                  <a:gd name="connsiteY24" fmla="*/ 3676 h 10000"/>
                  <a:gd name="connsiteX25" fmla="*/ 6307 w 10000"/>
                  <a:gd name="connsiteY25" fmla="*/ 5127 h 10000"/>
                  <a:gd name="connsiteX26" fmla="*/ 8850 w 10000"/>
                  <a:gd name="connsiteY26" fmla="*/ 10000 h 10000"/>
                  <a:gd name="connsiteX27" fmla="*/ 9343 w 10000"/>
                  <a:gd name="connsiteY27" fmla="*/ 9242 h 10000"/>
                  <a:gd name="connsiteX28" fmla="*/ 9343 w 10000"/>
                  <a:gd name="connsiteY28" fmla="*/ 7767 h 10000"/>
                  <a:gd name="connsiteX29" fmla="*/ 8758 w 10000"/>
                  <a:gd name="connsiteY29" fmla="*/ 6451 h 10000"/>
                  <a:gd name="connsiteX30" fmla="*/ 8821 w 10000"/>
                  <a:gd name="connsiteY30" fmla="*/ 4681 h 10000"/>
                  <a:gd name="connsiteX31" fmla="*/ 9038 w 10000"/>
                  <a:gd name="connsiteY31" fmla="*/ 4171 h 10000"/>
                  <a:gd name="connsiteX32" fmla="*/ 9372 w 10000"/>
                  <a:gd name="connsiteY32" fmla="*/ 3724 h 10000"/>
                  <a:gd name="connsiteX33" fmla="*/ 9773 w 10000"/>
                  <a:gd name="connsiteY33" fmla="*/ 2552 h 10000"/>
                  <a:gd name="connsiteX34" fmla="*/ 9710 w 10000"/>
                  <a:gd name="connsiteY34" fmla="*/ 1746 h 10000"/>
                  <a:gd name="connsiteX35" fmla="*/ 9773 w 10000"/>
                  <a:gd name="connsiteY35" fmla="*/ 486 h 10000"/>
                  <a:gd name="connsiteX36" fmla="*/ 10000 w 10000"/>
                  <a:gd name="connsiteY36" fmla="*/ 0 h 10000"/>
                  <a:gd name="connsiteX37" fmla="*/ 2124 w 10000"/>
                  <a:gd name="connsiteY37" fmla="*/ 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000" h="10000">
                    <a:moveTo>
                      <a:pt x="2124" y="9"/>
                    </a:moveTo>
                    <a:cubicBezTo>
                      <a:pt x="2124" y="918"/>
                      <a:pt x="2325" y="1133"/>
                      <a:pt x="2654" y="734"/>
                    </a:cubicBezTo>
                    <a:cubicBezTo>
                      <a:pt x="2843" y="224"/>
                      <a:pt x="3167" y="638"/>
                      <a:pt x="3084" y="782"/>
                    </a:cubicBezTo>
                    <a:cubicBezTo>
                      <a:pt x="3196" y="1228"/>
                      <a:pt x="3272" y="1196"/>
                      <a:pt x="3422" y="1443"/>
                    </a:cubicBezTo>
                    <a:cubicBezTo>
                      <a:pt x="3694" y="1794"/>
                      <a:pt x="2872" y="1842"/>
                      <a:pt x="3486" y="2305"/>
                    </a:cubicBezTo>
                    <a:cubicBezTo>
                      <a:pt x="3587" y="2982"/>
                      <a:pt x="3737" y="3166"/>
                      <a:pt x="3176" y="3820"/>
                    </a:cubicBezTo>
                    <a:cubicBezTo>
                      <a:pt x="2712" y="4218"/>
                      <a:pt x="2872" y="4728"/>
                      <a:pt x="2441" y="4322"/>
                    </a:cubicBezTo>
                    <a:cubicBezTo>
                      <a:pt x="2354" y="3724"/>
                      <a:pt x="1832" y="3357"/>
                      <a:pt x="1731" y="3262"/>
                    </a:cubicBezTo>
                    <a:cubicBezTo>
                      <a:pt x="1345" y="2919"/>
                      <a:pt x="1890" y="2209"/>
                      <a:pt x="1374" y="2057"/>
                    </a:cubicBezTo>
                    <a:cubicBezTo>
                      <a:pt x="1122" y="1395"/>
                      <a:pt x="1794" y="1595"/>
                      <a:pt x="1345" y="1347"/>
                    </a:cubicBezTo>
                    <a:cubicBezTo>
                      <a:pt x="1272" y="1164"/>
                      <a:pt x="1040" y="1260"/>
                      <a:pt x="943" y="1133"/>
                    </a:cubicBezTo>
                    <a:cubicBezTo>
                      <a:pt x="749" y="837"/>
                      <a:pt x="629" y="1347"/>
                      <a:pt x="479" y="1347"/>
                    </a:cubicBezTo>
                    <a:cubicBezTo>
                      <a:pt x="-352" y="1347"/>
                      <a:pt x="170" y="1492"/>
                      <a:pt x="83" y="2305"/>
                    </a:cubicBezTo>
                    <a:cubicBezTo>
                      <a:pt x="141" y="2663"/>
                      <a:pt x="83" y="2815"/>
                      <a:pt x="450" y="2863"/>
                    </a:cubicBezTo>
                    <a:cubicBezTo>
                      <a:pt x="552" y="2982"/>
                      <a:pt x="629" y="3676"/>
                      <a:pt x="629" y="3676"/>
                    </a:cubicBezTo>
                    <a:cubicBezTo>
                      <a:pt x="909" y="3923"/>
                      <a:pt x="963" y="3230"/>
                      <a:pt x="1093" y="3508"/>
                    </a:cubicBezTo>
                    <a:cubicBezTo>
                      <a:pt x="1214" y="4728"/>
                      <a:pt x="1673" y="3214"/>
                      <a:pt x="1702" y="5343"/>
                    </a:cubicBezTo>
                    <a:cubicBezTo>
                      <a:pt x="1610" y="6252"/>
                      <a:pt x="1915" y="6004"/>
                      <a:pt x="2104" y="6101"/>
                    </a:cubicBezTo>
                    <a:cubicBezTo>
                      <a:pt x="2712" y="5790"/>
                      <a:pt x="2504" y="6403"/>
                      <a:pt x="2625" y="6547"/>
                    </a:cubicBezTo>
                    <a:cubicBezTo>
                      <a:pt x="2906" y="6149"/>
                      <a:pt x="2872" y="6547"/>
                      <a:pt x="3142" y="6252"/>
                    </a:cubicBezTo>
                    <a:cubicBezTo>
                      <a:pt x="3737" y="6004"/>
                      <a:pt x="3466" y="5207"/>
                      <a:pt x="3572" y="4833"/>
                    </a:cubicBezTo>
                    <a:cubicBezTo>
                      <a:pt x="3607" y="4354"/>
                      <a:pt x="3514" y="4035"/>
                      <a:pt x="3795" y="3972"/>
                    </a:cubicBezTo>
                    <a:cubicBezTo>
                      <a:pt x="3973" y="2863"/>
                      <a:pt x="3766" y="2599"/>
                      <a:pt x="4288" y="2552"/>
                    </a:cubicBezTo>
                    <a:cubicBezTo>
                      <a:pt x="4467" y="2703"/>
                      <a:pt x="4867" y="2751"/>
                      <a:pt x="4867" y="2751"/>
                    </a:cubicBezTo>
                    <a:cubicBezTo>
                      <a:pt x="5505" y="2919"/>
                      <a:pt x="5878" y="1643"/>
                      <a:pt x="5568" y="3676"/>
                    </a:cubicBezTo>
                    <a:cubicBezTo>
                      <a:pt x="5757" y="4266"/>
                      <a:pt x="5878" y="4434"/>
                      <a:pt x="6307" y="5127"/>
                    </a:cubicBezTo>
                    <a:cubicBezTo>
                      <a:pt x="7530" y="7919"/>
                      <a:pt x="6579" y="8980"/>
                      <a:pt x="8850" y="10000"/>
                    </a:cubicBezTo>
                    <a:cubicBezTo>
                      <a:pt x="8879" y="9689"/>
                      <a:pt x="9072" y="9442"/>
                      <a:pt x="9343" y="9242"/>
                    </a:cubicBezTo>
                    <a:cubicBezTo>
                      <a:pt x="9391" y="9107"/>
                      <a:pt x="9381" y="8118"/>
                      <a:pt x="9343" y="7767"/>
                    </a:cubicBezTo>
                    <a:cubicBezTo>
                      <a:pt x="8729" y="7361"/>
                      <a:pt x="8579" y="7256"/>
                      <a:pt x="8758" y="6451"/>
                    </a:cubicBezTo>
                    <a:cubicBezTo>
                      <a:pt x="9000" y="5494"/>
                      <a:pt x="8879" y="5248"/>
                      <a:pt x="8821" y="4681"/>
                    </a:cubicBezTo>
                    <a:cubicBezTo>
                      <a:pt x="8850" y="4466"/>
                      <a:pt x="8448" y="3724"/>
                      <a:pt x="9038" y="4171"/>
                    </a:cubicBezTo>
                    <a:cubicBezTo>
                      <a:pt x="9251" y="4434"/>
                      <a:pt x="9372" y="3724"/>
                      <a:pt x="9372" y="3724"/>
                    </a:cubicBezTo>
                    <a:cubicBezTo>
                      <a:pt x="9623" y="3262"/>
                      <a:pt x="9710" y="2879"/>
                      <a:pt x="9773" y="2552"/>
                    </a:cubicBezTo>
                    <a:cubicBezTo>
                      <a:pt x="9991" y="1746"/>
                      <a:pt x="9773" y="1938"/>
                      <a:pt x="9710" y="1746"/>
                    </a:cubicBezTo>
                    <a:cubicBezTo>
                      <a:pt x="9459" y="1443"/>
                      <a:pt x="9580" y="797"/>
                      <a:pt x="9773" y="486"/>
                    </a:cubicBezTo>
                    <a:cubicBezTo>
                      <a:pt x="9870" y="240"/>
                      <a:pt x="9812" y="335"/>
                      <a:pt x="10000" y="0"/>
                    </a:cubicBezTo>
                    <a:lnTo>
                      <a:pt x="2124" y="9"/>
                    </a:lnTo>
                    <a:close/>
                  </a:path>
                </a:pathLst>
              </a:custGeom>
              <a:solidFill>
                <a:srgbClr val="D9FBFF"/>
              </a:solidFill>
              <a:ln w="6350">
                <a:solidFill>
                  <a:srgbClr val="0066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" name="Блок-схема: данные 4"/>
          <p:cNvSpPr/>
          <p:nvPr/>
        </p:nvSpPr>
        <p:spPr>
          <a:xfrm>
            <a:off x="7772748" y="132067"/>
            <a:ext cx="1344730" cy="406196"/>
          </a:xfrm>
          <a:prstGeom prst="flowChartInputOutput">
            <a:avLst/>
          </a:prstGeom>
          <a:solidFill>
            <a:srgbClr val="D9FBFF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6504900" y="132067"/>
            <a:ext cx="1344730" cy="406196"/>
          </a:xfrm>
          <a:prstGeom prst="flowChartInputOutput">
            <a:avLst/>
          </a:prstGeom>
          <a:solidFill>
            <a:srgbClr val="D9FBFF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5217314" y="132066"/>
            <a:ext cx="1344730" cy="406196"/>
          </a:xfrm>
          <a:prstGeom prst="flowChartInputOutput">
            <a:avLst/>
          </a:prstGeom>
          <a:solidFill>
            <a:srgbClr val="D9FBFF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3962739" y="132063"/>
            <a:ext cx="1344730" cy="406196"/>
          </a:xfrm>
          <a:prstGeom prst="flowChartInputOutput">
            <a:avLst/>
          </a:prstGeom>
          <a:solidFill>
            <a:srgbClr val="D9FBFF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0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252663" y="2684264"/>
            <a:ext cx="273600" cy="36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51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252663" y="4019841"/>
            <a:ext cx="273600" cy="3648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5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666" y="1389643"/>
            <a:ext cx="272651" cy="36353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6095947" y="4385546"/>
            <a:ext cx="5469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Курагинский</a:t>
            </a:r>
            <a:endParaRPr lang="ru-RU" sz="600" dirty="0">
              <a:solidFill>
                <a:srgbClr val="EAEBD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54823" y="4138420"/>
            <a:ext cx="6912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>
                <a:solidFill>
                  <a:srgbClr val="EAEBDE">
                    <a:lumMod val="10000"/>
                  </a:srgbClr>
                </a:solidFill>
              </a:rPr>
              <a:t>Краснотуранский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35781" y="4775324"/>
            <a:ext cx="5725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Минусинский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14054" y="5900748"/>
            <a:ext cx="5661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Ермаковский</a:t>
            </a:r>
            <a:endParaRPr lang="ru-RU" sz="600" dirty="0">
              <a:solidFill>
                <a:srgbClr val="EAEBD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5531" y="5826088"/>
            <a:ext cx="5261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>
                <a:solidFill>
                  <a:srgbClr val="EAEBDE">
                    <a:lumMod val="10000"/>
                  </a:srgbClr>
                </a:solidFill>
              </a:rPr>
              <a:t>Шушенский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00304" y="3147564"/>
            <a:ext cx="463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 smtClean="0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Ужурский</a:t>
            </a:r>
            <a:endParaRPr lang="ru-RU" sz="600" dirty="0" smtClean="0">
              <a:solidFill>
                <a:srgbClr val="EAEBD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16660" y="2767697"/>
            <a:ext cx="6836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Красноярск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08881" y="5101988"/>
            <a:ext cx="5469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dirty="0" err="1" smtClean="0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Каратузский</a:t>
            </a:r>
            <a:endParaRPr lang="ru-RU" sz="600" dirty="0">
              <a:solidFill>
                <a:srgbClr val="EAEBD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52694" y="4161264"/>
            <a:ext cx="5020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Идринский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67821" y="3612168"/>
            <a:ext cx="6367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Новоселовский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46676" y="2943919"/>
            <a:ext cx="5918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Шарыповский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90628" y="1214338"/>
            <a:ext cx="4988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Пировский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33795" y="2753423"/>
            <a:ext cx="5629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Назаровский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50066" y="2415512"/>
            <a:ext cx="5838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Боготольский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39575" y="1951004"/>
            <a:ext cx="5261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Тюхтетский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21238" y="1550332"/>
            <a:ext cx="5790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Бирилюсский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05408" y="3915043"/>
            <a:ext cx="5934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Партизанский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82546" y="3636151"/>
            <a:ext cx="463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Саянский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23450" y="3302587"/>
            <a:ext cx="5020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Ирбейский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37401" y="3468566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Манский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77976" y="2938871"/>
            <a:ext cx="5597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Березовский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8684" y="2856015"/>
            <a:ext cx="4235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Уярский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79763" y="2125307"/>
            <a:ext cx="6351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Сухобузимский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48336" y="2426039"/>
            <a:ext cx="6431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Емельяновский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43438" y="2665106"/>
            <a:ext cx="5180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Козульский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83313" y="2157348"/>
            <a:ext cx="53572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Б. </a:t>
            </a:r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Улуйский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0653" y="2265980"/>
            <a:ext cx="4219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Канский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62602" y="2685219"/>
            <a:ext cx="5100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Рыбинский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80447" y="2315751"/>
            <a:ext cx="5838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Н. </a:t>
            </a:r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Ингашский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22597" y="1789579"/>
            <a:ext cx="4635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Абанский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35409" y="1955538"/>
            <a:ext cx="56938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Дзержинский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83712" y="1692778"/>
            <a:ext cx="6110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Б. </a:t>
            </a:r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Муртинский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75078" y="3297068"/>
            <a:ext cx="5950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Балахтинский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72181" y="1236844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Казачинский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73260" y="1324146"/>
            <a:ext cx="5245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Тасеевский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22598" y="854375"/>
            <a:ext cx="5501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Богучанский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9272" y="673182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Енисейский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37742" y="673182"/>
            <a:ext cx="5709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Мотыгинский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35780" y="212054"/>
            <a:ext cx="5549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Туруханский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82670" y="212054"/>
            <a:ext cx="7697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Северо-Енисейский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494064" y="550071"/>
            <a:ext cx="5068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Кежемский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64427" y="212054"/>
            <a:ext cx="5613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Эвенкийский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19262" y="212050"/>
            <a:ext cx="11160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Таймырский Долгано-Ненецкий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17063" y="2961936"/>
            <a:ext cx="466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rgbClr val="EAEBDE">
                    <a:lumMod val="10000"/>
                  </a:srgbClr>
                </a:solidFill>
              </a:rPr>
              <a:t>Иланский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pic>
        <p:nvPicPr>
          <p:cNvPr id="9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7402" y="2417851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97" name="TextBox 96"/>
          <p:cNvSpPr txBox="1"/>
          <p:nvPr/>
        </p:nvSpPr>
        <p:spPr>
          <a:xfrm>
            <a:off x="4843887" y="2599911"/>
            <a:ext cx="4603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 smtClean="0">
                <a:solidFill>
                  <a:srgbClr val="EAEBDE">
                    <a:lumMod val="10000"/>
                  </a:srgbClr>
                </a:solidFill>
              </a:rPr>
              <a:t>Ачинский</a:t>
            </a:r>
            <a:endParaRPr lang="ru-RU" dirty="0">
              <a:solidFill>
                <a:srgbClr val="EAEBDE">
                  <a:lumMod val="10000"/>
                </a:srgb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72152" y="2389091"/>
            <a:ext cx="317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0819" y="3155717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01" name="TextBox 100"/>
          <p:cNvSpPr txBox="1"/>
          <p:nvPr/>
        </p:nvSpPr>
        <p:spPr>
          <a:xfrm>
            <a:off x="5978260" y="2979125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5733051" y="1898739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6019218" y="1817271"/>
            <a:ext cx="301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1/</a:t>
            </a:r>
            <a:r>
              <a:rPr lang="ru-RU" sz="800" b="1" dirty="0" smtClean="0">
                <a:solidFill>
                  <a:srgbClr val="4570E9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4570E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4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5214038" y="2412336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05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6932543" y="2608632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08" name="TextBox 107"/>
          <p:cNvSpPr txBox="1"/>
          <p:nvPr/>
        </p:nvSpPr>
        <p:spPr>
          <a:xfrm>
            <a:off x="5895909" y="2684264"/>
            <a:ext cx="397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1/</a:t>
            </a:r>
            <a:r>
              <a:rPr lang="ru-RU" sz="800" b="1" dirty="0" smtClean="0">
                <a:solidFill>
                  <a:srgbClr val="C56DFB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C56DFB"/>
              </a:solidFill>
              <a:latin typeface="Arial Narrow" panose="020B0606020202030204" pitchFamily="34" charset="0"/>
            </a:endParaRPr>
          </a:p>
        </p:txBody>
      </p:sp>
      <p:pic>
        <p:nvPicPr>
          <p:cNvPr id="109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5459181" y="4985989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10" name="TextBox 109"/>
          <p:cNvSpPr txBox="1"/>
          <p:nvPr/>
        </p:nvSpPr>
        <p:spPr>
          <a:xfrm>
            <a:off x="5547921" y="4937840"/>
            <a:ext cx="453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10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1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5435279" y="888695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12" name="TextBox 111"/>
          <p:cNvSpPr txBox="1"/>
          <p:nvPr/>
        </p:nvSpPr>
        <p:spPr>
          <a:xfrm>
            <a:off x="5530425" y="705711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3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8405" y="2251787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14" name="TextBox 113"/>
          <p:cNvSpPr txBox="1"/>
          <p:nvPr/>
        </p:nvSpPr>
        <p:spPr>
          <a:xfrm>
            <a:off x="5528970" y="2028492"/>
            <a:ext cx="314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5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5780154" y="2241717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6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5892755" y="6215939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17" name="TextBox 116"/>
          <p:cNvSpPr txBox="1"/>
          <p:nvPr/>
        </p:nvSpPr>
        <p:spPr>
          <a:xfrm>
            <a:off x="5992615" y="6072309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837102" y="2376823"/>
            <a:ext cx="352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5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5378181" y="4460277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26" name="TextBox 125"/>
          <p:cNvSpPr txBox="1"/>
          <p:nvPr/>
        </p:nvSpPr>
        <p:spPr>
          <a:xfrm>
            <a:off x="5277533" y="4263856"/>
            <a:ext cx="352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8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6481664" y="4762392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29" name="TextBox 128"/>
          <p:cNvSpPr txBox="1"/>
          <p:nvPr/>
        </p:nvSpPr>
        <p:spPr>
          <a:xfrm>
            <a:off x="6497692" y="4551355"/>
            <a:ext cx="352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1928" y="4978827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133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5259347" y="4993988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34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5084848" y="2949469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35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4740236" y="2947143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36" name="TextBox 135"/>
          <p:cNvSpPr txBox="1"/>
          <p:nvPr/>
        </p:nvSpPr>
        <p:spPr>
          <a:xfrm>
            <a:off x="4838173" y="2878409"/>
            <a:ext cx="317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0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6856194" y="2992157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41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6657876" y="2992157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42" name="TextBox 141"/>
          <p:cNvSpPr txBox="1"/>
          <p:nvPr/>
        </p:nvSpPr>
        <p:spPr>
          <a:xfrm>
            <a:off x="6665310" y="2770713"/>
            <a:ext cx="352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3713" y="2291612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46" name="TextBox 145"/>
          <p:cNvSpPr txBox="1"/>
          <p:nvPr/>
        </p:nvSpPr>
        <p:spPr>
          <a:xfrm>
            <a:off x="6301784" y="2205827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4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7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6561891" y="1660253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48" name="TextBox 147"/>
          <p:cNvSpPr txBox="1"/>
          <p:nvPr/>
        </p:nvSpPr>
        <p:spPr>
          <a:xfrm>
            <a:off x="6608861" y="1467793"/>
            <a:ext cx="317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41260" y="3543289"/>
            <a:ext cx="378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0948" y="3337925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pic>
        <p:nvPicPr>
          <p:cNvPr id="152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4778367" y="3353087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53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6402675" y="3122723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54" name="TextBox 153"/>
          <p:cNvSpPr txBox="1"/>
          <p:nvPr/>
        </p:nvSpPr>
        <p:spPr>
          <a:xfrm>
            <a:off x="6514643" y="2993263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5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3029" y="3166249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56" name="TextBox 155"/>
          <p:cNvSpPr txBox="1"/>
          <p:nvPr/>
        </p:nvSpPr>
        <p:spPr>
          <a:xfrm>
            <a:off x="4212587" y="3132684"/>
            <a:ext cx="317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r>
              <a:rPr lang="ru-RU" sz="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/</a:t>
            </a:r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7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4442588" y="3165668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59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5097507" y="6132813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60" name="TextBox 159"/>
          <p:cNvSpPr txBox="1"/>
          <p:nvPr/>
        </p:nvSpPr>
        <p:spPr>
          <a:xfrm>
            <a:off x="5194700" y="6065500"/>
            <a:ext cx="317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829" y="2609793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Животноводство</a:t>
            </a:r>
            <a:endParaRPr lang="ru-RU" sz="1400" i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63642" y="1297136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Растениеводств</a:t>
            </a:r>
            <a:r>
              <a:rPr lang="ru-RU" i="1" dirty="0">
                <a:solidFill>
                  <a:prstClr val="black"/>
                </a:solidFill>
                <a:latin typeface="Book Antiqua" panose="02040602050305030304" pitchFamily="18" charset="0"/>
              </a:rPr>
              <a:t>о</a:t>
            </a:r>
            <a:endParaRPr lang="ru-RU" sz="1400" i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63639" y="3976539"/>
            <a:ext cx="353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Перерабатывающая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промышленность</a:t>
            </a:r>
            <a:endParaRPr lang="ru-RU" sz="1200" i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6" y="588481"/>
            <a:ext cx="414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Инвестиционные проекты АПК</a:t>
            </a:r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8798" y="1789270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Всего проектов </a:t>
            </a:r>
            <a:r>
              <a:rPr lang="ru-RU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10</a:t>
            </a:r>
            <a:endParaRPr lang="ru-RU" sz="1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13146" y="3132684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Всего проектов - 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27</a:t>
            </a:r>
            <a:endParaRPr lang="ru-RU" sz="1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12316" y="4358550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Всего проектов - 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20</a:t>
            </a:r>
            <a:endParaRPr lang="ru-RU" sz="1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21" name="Номер слайда 120"/>
          <p:cNvSpPr>
            <a:spLocks noGrp="1"/>
          </p:cNvSpPr>
          <p:nvPr>
            <p:ph type="sldNum" sz="quarter" idx="12"/>
          </p:nvPr>
        </p:nvSpPr>
        <p:spPr>
          <a:xfrm>
            <a:off x="7013543" y="649287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000" smtClean="0">
                <a:solidFill>
                  <a:prstClr val="black"/>
                </a:solidFill>
                <a:latin typeface="Book Antiqua" panose="02040602050305030304" pitchFamily="18" charset="0"/>
              </a:rPr>
              <a:pPr/>
              <a:t>3</a:t>
            </a:fld>
            <a:endParaRPr lang="ru-RU" sz="20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171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6144355" y="2642976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7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4906" y="3956591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73" name="TextBox 172"/>
          <p:cNvSpPr txBox="1"/>
          <p:nvPr/>
        </p:nvSpPr>
        <p:spPr>
          <a:xfrm>
            <a:off x="5665663" y="3930014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5596" y="361583"/>
            <a:ext cx="162000" cy="2160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75" name="TextBox 174"/>
          <p:cNvSpPr txBox="1"/>
          <p:nvPr/>
        </p:nvSpPr>
        <p:spPr>
          <a:xfrm>
            <a:off x="7004631" y="335160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643236" y="346472"/>
            <a:ext cx="6836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Норильск</a:t>
            </a:r>
          </a:p>
        </p:txBody>
      </p:sp>
      <p:pic>
        <p:nvPicPr>
          <p:cNvPr id="177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7444508" y="2685219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78" name="TextBox 177"/>
          <p:cNvSpPr txBox="1"/>
          <p:nvPr/>
        </p:nvSpPr>
        <p:spPr>
          <a:xfrm>
            <a:off x="7444508" y="2435563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9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4560973" y="2710564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80" name="TextBox 179"/>
          <p:cNvSpPr txBox="1"/>
          <p:nvPr/>
        </p:nvSpPr>
        <p:spPr>
          <a:xfrm>
            <a:off x="4633792" y="2500957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1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4581787" y="770592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82" name="TextBox 181"/>
          <p:cNvSpPr txBox="1"/>
          <p:nvPr/>
        </p:nvSpPr>
        <p:spPr>
          <a:xfrm>
            <a:off x="4414543" y="632144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421347" y="608154"/>
            <a:ext cx="6836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rgbClr val="EAEBDE">
                    <a:lumMod val="10000"/>
                  </a:srgbClr>
                </a:solidFill>
                <a:latin typeface="Arial Narrow" panose="020B0606020202030204" pitchFamily="34" charset="0"/>
              </a:rPr>
              <a:t>Лесосибирск</a:t>
            </a:r>
          </a:p>
        </p:txBody>
      </p:sp>
      <p:pic>
        <p:nvPicPr>
          <p:cNvPr id="184" name="Picture 3" descr="C:\Рабочая\Карточки инв. проектов дляГубернатора\набор 2\коров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biLevel thresh="75000"/>
          </a:blip>
          <a:srcRect l="2177" r="2177"/>
          <a:stretch/>
        </p:blipFill>
        <p:spPr bwMode="auto">
          <a:xfrm>
            <a:off x="7269460" y="2116525"/>
            <a:ext cx="162000" cy="21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</p:pic>
      <p:sp>
        <p:nvSpPr>
          <p:cNvPr id="185" name="TextBox 184"/>
          <p:cNvSpPr txBox="1"/>
          <p:nvPr/>
        </p:nvSpPr>
        <p:spPr>
          <a:xfrm>
            <a:off x="7096751" y="1935019"/>
            <a:ext cx="163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186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7140627" y="2776157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87" name="TextBox 186"/>
          <p:cNvSpPr txBox="1"/>
          <p:nvPr/>
        </p:nvSpPr>
        <p:spPr>
          <a:xfrm>
            <a:off x="7126186" y="2460133"/>
            <a:ext cx="352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8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</a:blip>
          <a:srcRect t="1899" b="1899"/>
          <a:stretch/>
        </p:blipFill>
        <p:spPr bwMode="auto">
          <a:xfrm>
            <a:off x="5923680" y="1960900"/>
            <a:ext cx="162000" cy="2160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89" name="TextBox 188"/>
          <p:cNvSpPr txBox="1"/>
          <p:nvPr/>
        </p:nvSpPr>
        <p:spPr>
          <a:xfrm>
            <a:off x="574331" y="5122507"/>
            <a:ext cx="353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Логистика</a:t>
            </a:r>
            <a:endParaRPr lang="ru-RU" sz="1200" i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71285" y="5449343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Всего проектов - </a:t>
            </a:r>
            <a:r>
              <a:rPr lang="ru-RU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1</a:t>
            </a:r>
            <a:endParaRPr lang="ru-RU" sz="1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192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079" y="5180209"/>
            <a:ext cx="257823" cy="33600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193" name="Picture 4" descr="C:\Рабочая\Карточки инв. проектов дляГубернатора\набор 2\переработка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5985" y="2579193"/>
            <a:ext cx="148372" cy="193363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4530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3" y="0"/>
            <a:ext cx="9144000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23529" y="1844824"/>
            <a:ext cx="8640363" cy="4392488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ru-RU" sz="2800" b="1" dirty="0" smtClean="0">
                <a:solidFill>
                  <a:srgbClr val="314332"/>
                </a:solidFill>
              </a:rPr>
              <a:t>Задачи: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 повышение уровня занятости, доходов и качества жизни сельского населения, укрепление кадрового потенциала АПК;</a:t>
            </a:r>
            <a:br>
              <a:rPr lang="ru-RU" sz="2800" b="1" dirty="0">
                <a:solidFill>
                  <a:srgbClr val="59795B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 повышение инвестиционной привлекательности и техническая, технологическая модернизация отрасли;</a:t>
            </a:r>
            <a:br>
              <a:rPr lang="ru-RU" sz="2800" b="1" dirty="0">
                <a:solidFill>
                  <a:srgbClr val="59795B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 развитие животноводства и обеспечение эпизоотического благополучия территории края;</a:t>
            </a:r>
            <a:br>
              <a:rPr lang="ru-RU" sz="2800" b="1" dirty="0">
                <a:solidFill>
                  <a:srgbClr val="59795B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 развитие эффективной системы сбыта;</a:t>
            </a:r>
            <a:br>
              <a:rPr lang="ru-RU" sz="2800" b="1" dirty="0">
                <a:solidFill>
                  <a:srgbClr val="59795B"/>
                </a:solidFill>
              </a:rPr>
            </a:br>
            <a:r>
              <a:rPr lang="ru-RU" sz="2800" b="1" dirty="0">
                <a:solidFill>
                  <a:srgbClr val="59795B"/>
                </a:solidFill>
              </a:rPr>
              <a:t>-цифровая трансформация отрасли.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916833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endParaRPr lang="ru-RU" sz="5400" dirty="0"/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0" y="6423421"/>
            <a:ext cx="9144000" cy="461963"/>
            <a:chOff x="0" y="6350917"/>
            <a:chExt cx="9144000" cy="4624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6608561" y="-66532"/>
            <a:ext cx="2483768" cy="434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b="1" dirty="0">
              <a:solidFill>
                <a:srgbClr val="5C2C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15517" y="382502"/>
            <a:ext cx="8712969" cy="121444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262F13"/>
                </a:solidFill>
              </a:rPr>
              <a:t>Приоритет АПК – повышение </a:t>
            </a:r>
          </a:p>
          <a:p>
            <a:r>
              <a:rPr lang="ru-RU" sz="3600" b="1" dirty="0">
                <a:solidFill>
                  <a:srgbClr val="262F13"/>
                </a:solidFill>
              </a:rPr>
              <a:t>уровня занятости, доходов и качества жизни сельского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5476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selevich\Desktop\28250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4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3131840" y="1052736"/>
            <a:ext cx="57709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251520" y="1269697"/>
            <a:ext cx="8809984" cy="484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ts val="2560"/>
              </a:lnSpc>
              <a:buClr>
                <a:srgbClr val="0066FF"/>
              </a:buClr>
              <a:buSzPct val="100000"/>
              <a:defRPr/>
            </a:pPr>
            <a:r>
              <a:rPr lang="ru-RU" sz="2400" dirty="0" smtClean="0">
                <a:solidFill>
                  <a:srgbClr val="59795B"/>
                </a:solidFill>
              </a:rPr>
              <a:t>Первую часть социальной </a:t>
            </a:r>
            <a:r>
              <a:rPr lang="ru-RU" sz="2400" dirty="0">
                <a:solidFill>
                  <a:srgbClr val="59795B"/>
                </a:solidFill>
              </a:rPr>
              <a:t>выплаты на обустройство </a:t>
            </a:r>
            <a:r>
              <a:rPr lang="ru-RU" sz="2400" dirty="0" smtClean="0">
                <a:solidFill>
                  <a:srgbClr val="59795B"/>
                </a:solidFill>
              </a:rPr>
              <a:t>получили </a:t>
            </a:r>
            <a:r>
              <a:rPr lang="ru-RU" sz="3800" b="1" dirty="0" smtClean="0">
                <a:solidFill>
                  <a:srgbClr val="314332"/>
                </a:solidFill>
              </a:rPr>
              <a:t>148</a:t>
            </a:r>
            <a:r>
              <a:rPr lang="ru-RU" sz="2800" b="1" dirty="0" smtClean="0">
                <a:solidFill>
                  <a:srgbClr val="59795B"/>
                </a:solidFill>
              </a:rPr>
              <a:t> </a:t>
            </a:r>
            <a:r>
              <a:rPr lang="ru-RU" sz="2400" b="1" dirty="0" smtClean="0">
                <a:solidFill>
                  <a:srgbClr val="314332"/>
                </a:solidFill>
              </a:rPr>
              <a:t>молодых специалистов</a:t>
            </a:r>
            <a:r>
              <a:rPr lang="ru-RU" sz="2400" b="1" dirty="0" smtClean="0">
                <a:solidFill>
                  <a:srgbClr val="59795B"/>
                </a:solidFill>
              </a:rPr>
              <a:t>, </a:t>
            </a:r>
            <a:r>
              <a:rPr lang="ru-RU" sz="2400" dirty="0" smtClean="0">
                <a:solidFill>
                  <a:srgbClr val="59795B"/>
                </a:solidFill>
              </a:rPr>
              <a:t>молодых рабочих, </a:t>
            </a:r>
            <a:r>
              <a:rPr lang="ru-RU" sz="2400" dirty="0">
                <a:solidFill>
                  <a:srgbClr val="59795B"/>
                </a:solidFill>
              </a:rPr>
              <a:t>вторую часть </a:t>
            </a:r>
            <a:r>
              <a:rPr lang="ru-RU" sz="2400" dirty="0" smtClean="0">
                <a:solidFill>
                  <a:srgbClr val="59795B"/>
                </a:solidFill>
              </a:rPr>
              <a:t>– </a:t>
            </a:r>
            <a:r>
              <a:rPr lang="ru-RU" sz="3800" b="1" dirty="0" smtClean="0">
                <a:solidFill>
                  <a:srgbClr val="314332"/>
                </a:solidFill>
              </a:rPr>
              <a:t>80</a:t>
            </a:r>
            <a:endParaRPr lang="ru-RU" sz="2400" b="1" dirty="0">
              <a:solidFill>
                <a:srgbClr val="314332"/>
              </a:solidFill>
            </a:endParaRPr>
          </a:p>
          <a:p>
            <a:pPr lvl="0" eaLnBrk="0" hangingPunct="0">
              <a:lnSpc>
                <a:spcPts val="2560"/>
              </a:lnSpc>
              <a:buClr>
                <a:srgbClr val="0066FF"/>
              </a:buClr>
              <a:buSzPct val="100000"/>
              <a:defRPr/>
            </a:pPr>
            <a:endParaRPr lang="ru-RU" sz="1000" b="1" kern="0" dirty="0">
              <a:solidFill>
                <a:srgbClr val="59795B"/>
              </a:solidFill>
              <a:latin typeface="Calibri" pitchFamily="34" charset="0"/>
            </a:endParaRPr>
          </a:p>
          <a:p>
            <a:pPr eaLnBrk="0" hangingPunct="0">
              <a:lnSpc>
                <a:spcPts val="2580"/>
              </a:lnSpc>
              <a:spcBef>
                <a:spcPts val="0"/>
              </a:spcBef>
              <a:buClr>
                <a:srgbClr val="0066FF"/>
              </a:buClr>
              <a:buSzPct val="100000"/>
              <a:defRPr/>
            </a:pPr>
            <a:r>
              <a:rPr lang="ru-RU" sz="2400" dirty="0" smtClean="0">
                <a:solidFill>
                  <a:srgbClr val="59795B"/>
                </a:solidFill>
              </a:rPr>
              <a:t>Компенсацию </a:t>
            </a:r>
            <a:r>
              <a:rPr lang="ru-RU" sz="2400" dirty="0">
                <a:solidFill>
                  <a:srgbClr val="59795B"/>
                </a:solidFill>
              </a:rPr>
              <a:t>70 % затрат, связанных </a:t>
            </a:r>
            <a:r>
              <a:rPr lang="ru-RU" sz="2400" dirty="0" smtClean="0">
                <a:solidFill>
                  <a:srgbClr val="59795B"/>
                </a:solidFill>
              </a:rPr>
              <a:t>с </a:t>
            </a:r>
            <a:r>
              <a:rPr lang="ru-RU" sz="2400" dirty="0">
                <a:solidFill>
                  <a:srgbClr val="59795B"/>
                </a:solidFill>
              </a:rPr>
              <a:t>выплатой заработной </a:t>
            </a:r>
            <a:r>
              <a:rPr lang="ru-RU" sz="2400" dirty="0" smtClean="0">
                <a:solidFill>
                  <a:srgbClr val="59795B"/>
                </a:solidFill>
              </a:rPr>
              <a:t>платы получили </a:t>
            </a:r>
            <a:r>
              <a:rPr lang="ru-RU" sz="3800" b="1" dirty="0" smtClean="0">
                <a:solidFill>
                  <a:srgbClr val="314332"/>
                </a:solidFill>
              </a:rPr>
              <a:t>82</a:t>
            </a:r>
            <a:r>
              <a:rPr lang="ru-RU" sz="2400" b="1" dirty="0" smtClean="0">
                <a:solidFill>
                  <a:srgbClr val="59795B"/>
                </a:solidFill>
              </a:rPr>
              <a:t> </a:t>
            </a:r>
            <a:r>
              <a:rPr lang="ru-RU" sz="2400" b="1" dirty="0" smtClean="0">
                <a:solidFill>
                  <a:srgbClr val="314332"/>
                </a:solidFill>
              </a:rPr>
              <a:t>с/х производителя </a:t>
            </a:r>
            <a:br>
              <a:rPr lang="ru-RU" sz="2400" b="1" dirty="0" smtClean="0">
                <a:solidFill>
                  <a:srgbClr val="314332"/>
                </a:solidFill>
              </a:rPr>
            </a:br>
            <a:r>
              <a:rPr lang="ru-RU" sz="2400" b="1" dirty="0" smtClean="0">
                <a:solidFill>
                  <a:srgbClr val="314332"/>
                </a:solidFill>
              </a:rPr>
              <a:t>на оплату труда  </a:t>
            </a:r>
            <a:r>
              <a:rPr lang="ru-RU" sz="3800" b="1" dirty="0" smtClean="0">
                <a:solidFill>
                  <a:srgbClr val="314332"/>
                </a:solidFill>
              </a:rPr>
              <a:t>247</a:t>
            </a:r>
            <a:r>
              <a:rPr lang="ru-RU" sz="2400" b="1" dirty="0" smtClean="0">
                <a:solidFill>
                  <a:srgbClr val="314332"/>
                </a:solidFill>
              </a:rPr>
              <a:t> молодых специалистов, </a:t>
            </a:r>
            <a:br>
              <a:rPr lang="ru-RU" sz="2400" b="1" dirty="0" smtClean="0">
                <a:solidFill>
                  <a:srgbClr val="314332"/>
                </a:solidFill>
              </a:rPr>
            </a:br>
            <a:r>
              <a:rPr lang="ru-RU" sz="3800" b="1" dirty="0" smtClean="0">
                <a:solidFill>
                  <a:srgbClr val="314332"/>
                </a:solidFill>
              </a:rPr>
              <a:t>53</a:t>
            </a:r>
            <a:r>
              <a:rPr lang="ru-RU" sz="2400" b="1" dirty="0" smtClean="0">
                <a:solidFill>
                  <a:srgbClr val="314332"/>
                </a:solidFill>
              </a:rPr>
              <a:t> студента, проходивших практику в отрасли</a:t>
            </a:r>
            <a:endParaRPr lang="ru-RU" sz="1600" b="1" dirty="0">
              <a:solidFill>
                <a:srgbClr val="314332"/>
              </a:solidFill>
            </a:endParaRPr>
          </a:p>
          <a:p>
            <a:pPr eaLnBrk="0" hangingPunct="0">
              <a:lnSpc>
                <a:spcPts val="2560"/>
              </a:lnSpc>
              <a:spcBef>
                <a:spcPts val="0"/>
              </a:spcBef>
              <a:buClr>
                <a:srgbClr val="0066FF"/>
              </a:buClr>
              <a:buSzPct val="100000"/>
              <a:defRPr/>
            </a:pPr>
            <a:r>
              <a:rPr lang="ru-RU" sz="2400" dirty="0" smtClean="0">
                <a:solidFill>
                  <a:srgbClr val="59795B"/>
                </a:solidFill>
              </a:rPr>
              <a:t>Выплаты </a:t>
            </a:r>
            <a:r>
              <a:rPr lang="ru-RU" sz="2400" dirty="0">
                <a:solidFill>
                  <a:srgbClr val="59795B"/>
                </a:solidFill>
              </a:rPr>
              <a:t>на </a:t>
            </a:r>
            <a:r>
              <a:rPr lang="ru-RU" sz="2400" dirty="0" smtClean="0">
                <a:solidFill>
                  <a:srgbClr val="59795B"/>
                </a:solidFill>
              </a:rPr>
              <a:t>обустройство получили </a:t>
            </a:r>
            <a:r>
              <a:rPr lang="ru-RU" sz="3800" b="1" dirty="0" smtClean="0">
                <a:solidFill>
                  <a:srgbClr val="314332"/>
                </a:solidFill>
              </a:rPr>
              <a:t>18 </a:t>
            </a:r>
            <a:r>
              <a:rPr lang="ru-RU" sz="2400" b="1" dirty="0" smtClean="0">
                <a:solidFill>
                  <a:srgbClr val="314332"/>
                </a:solidFill>
              </a:rPr>
              <a:t>граждан</a:t>
            </a:r>
            <a:r>
              <a:rPr lang="ru-RU" sz="2400" dirty="0" smtClean="0">
                <a:solidFill>
                  <a:srgbClr val="59795B"/>
                </a:solidFill>
              </a:rPr>
              <a:t>, переехавших  </a:t>
            </a:r>
            <a:r>
              <a:rPr lang="ru-RU" sz="2400" dirty="0">
                <a:solidFill>
                  <a:srgbClr val="59795B"/>
                </a:solidFill>
              </a:rPr>
              <a:t>в сельскую местность </a:t>
            </a:r>
          </a:p>
          <a:p>
            <a:pPr eaLnBrk="0" hangingPunct="0">
              <a:lnSpc>
                <a:spcPts val="2560"/>
              </a:lnSpc>
              <a:spcBef>
                <a:spcPts val="0"/>
              </a:spcBef>
              <a:buClr>
                <a:srgbClr val="0066FF"/>
              </a:buClr>
              <a:buSzPct val="100000"/>
              <a:defRPr/>
            </a:pPr>
            <a:endParaRPr lang="ru-RU" sz="1000" dirty="0" smtClean="0">
              <a:solidFill>
                <a:srgbClr val="3333FF"/>
              </a:solidFill>
            </a:endParaRPr>
          </a:p>
          <a:p>
            <a:pPr eaLnBrk="0" hangingPunct="0">
              <a:spcBef>
                <a:spcPts val="0"/>
              </a:spcBef>
              <a:buClr>
                <a:srgbClr val="0066FF"/>
              </a:buClr>
              <a:buSzPct val="100000"/>
              <a:defRPr/>
            </a:pPr>
            <a:endParaRPr lang="ru-RU" sz="2400" dirty="0">
              <a:solidFill>
                <a:srgbClr val="3333F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FF"/>
              </a:buClr>
              <a:buSzPct val="100000"/>
              <a:defRPr/>
            </a:pPr>
            <a:endParaRPr lang="ru-RU" sz="100" b="0" kern="0" dirty="0" smtClean="0">
              <a:solidFill>
                <a:srgbClr val="251F55"/>
              </a:solidFill>
              <a:latin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00000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0" y="6351588"/>
            <a:ext cx="9144000" cy="461963"/>
            <a:chOff x="0" y="6350917"/>
            <a:chExt cx="9144000" cy="46245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1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23313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262F13"/>
                </a:solidFill>
                <a:latin typeface="Calibri" pitchFamily="34" charset="0"/>
              </a:rPr>
              <a:t>ПРИВЛЕЧЕНИЕ И ЗАКРЕПЛЕНИЕ МОЛОДЫХ СПЕЦИАЛИСТОВ  </a:t>
            </a:r>
            <a:r>
              <a:rPr lang="ru-RU" sz="3200" b="1" dirty="0" smtClean="0">
                <a:solidFill>
                  <a:srgbClr val="262F13"/>
                </a:solidFill>
                <a:latin typeface="Calibri" pitchFamily="34" charset="0"/>
              </a:rPr>
              <a:t>(2021г.)</a:t>
            </a:r>
            <a:endParaRPr lang="ru-RU" sz="3200" dirty="0">
              <a:solidFill>
                <a:srgbClr val="262F13"/>
              </a:solidFill>
            </a:endParaRPr>
          </a:p>
        </p:txBody>
      </p:sp>
      <p:pic>
        <p:nvPicPr>
          <p:cNvPr id="71682" name="Picture 2" descr="http://gkprofi.ru/upload/medialibrary/ac5/ac5589dd7ce3523e9903ddbfd0c725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1702" y="3573016"/>
            <a:ext cx="4041122" cy="2692397"/>
          </a:xfrm>
          <a:prstGeom prst="rect">
            <a:avLst/>
          </a:prstGeom>
          <a:noFill/>
          <a:effectLst>
            <a:glow rad="228600">
              <a:schemeClr val="accent3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1283744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4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6921"/>
            <a:ext cx="9144000" cy="1096947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0400" b="1" dirty="0" smtClean="0">
                <a:solidFill>
                  <a:srgbClr val="314332"/>
                </a:solidFill>
                <a:latin typeface="Calibri" pitchFamily="34" charset="0"/>
                <a:ea typeface="+mj-ea"/>
                <a:cs typeface="+mj-cs"/>
              </a:rPr>
              <a:t>ПОВЫШЕНИЕ ПРОФЕССИОНАЛЬНОГО УРОВНЯ РАБОТНИКОВ, ПОВЫШЕНИЕ КАЧЕСТВА ПОДГОТОВКИ  СПЕЦИАЛИСТОВ </a:t>
            </a:r>
          </a:p>
          <a:p>
            <a:pPr marL="0" indent="0" algn="ctr">
              <a:buNone/>
              <a:defRPr/>
            </a:pPr>
            <a:r>
              <a:rPr lang="ru-RU" sz="11200" dirty="0" smtClean="0">
                <a:solidFill>
                  <a:srgbClr val="314332"/>
                </a:solidFill>
              </a:rPr>
              <a:t>           Ежегодно:</a:t>
            </a:r>
            <a:endParaRPr lang="ru-RU" sz="11200" dirty="0">
              <a:solidFill>
                <a:srgbClr val="314332"/>
              </a:solidFill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 bwMode="auto">
          <a:xfrm>
            <a:off x="3276600" y="4292601"/>
            <a:ext cx="5481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4111038" y="1529709"/>
            <a:ext cx="4896544" cy="276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r>
              <a:rPr lang="ru-RU" sz="2800" b="1" dirty="0" smtClean="0">
                <a:solidFill>
                  <a:srgbClr val="314332"/>
                </a:solidFill>
                <a:latin typeface="+mn-lt"/>
                <a:cs typeface="+mn-cs"/>
              </a:rPr>
              <a:t>не менее </a:t>
            </a:r>
            <a:r>
              <a:rPr lang="ru-RU" sz="4000" b="1" dirty="0" smtClean="0">
                <a:solidFill>
                  <a:srgbClr val="314332"/>
                </a:solidFill>
                <a:latin typeface="+mn-lt"/>
                <a:cs typeface="+mn-cs"/>
              </a:rPr>
              <a:t>30</a:t>
            </a:r>
            <a:r>
              <a:rPr lang="ru-RU" sz="2800" b="1" dirty="0" smtClean="0">
                <a:solidFill>
                  <a:srgbClr val="314332"/>
                </a:solidFill>
                <a:latin typeface="+mn-lt"/>
                <a:cs typeface="+mn-cs"/>
              </a:rPr>
              <a:t> </a:t>
            </a:r>
            <a:r>
              <a:rPr lang="ru-RU" sz="2800" dirty="0" smtClean="0">
                <a:solidFill>
                  <a:srgbClr val="314332"/>
                </a:solidFill>
                <a:latin typeface="+mn-lt"/>
                <a:cs typeface="+mn-cs"/>
              </a:rPr>
              <a:t>работников АПК </a:t>
            </a:r>
            <a:r>
              <a:rPr lang="ru-RU" sz="2800" dirty="0" smtClean="0">
                <a:solidFill>
                  <a:srgbClr val="314332"/>
                </a:solidFill>
              </a:rPr>
              <a:t>компенсируют</a:t>
            </a:r>
            <a:r>
              <a:rPr lang="ru-RU" sz="2800" b="1" dirty="0" smtClean="0">
                <a:solidFill>
                  <a:srgbClr val="314332"/>
                </a:solidFill>
              </a:rPr>
              <a:t> 100 % </a:t>
            </a:r>
            <a:r>
              <a:rPr lang="ru-RU" sz="2800" b="1" dirty="0" smtClean="0">
                <a:solidFill>
                  <a:srgbClr val="314332"/>
                </a:solidFill>
                <a:latin typeface="+mn-lt"/>
                <a:cs typeface="+mn-cs"/>
              </a:rPr>
              <a:t>затрат </a:t>
            </a:r>
            <a:br>
              <a:rPr lang="ru-RU" sz="2800" b="1" dirty="0" smtClean="0">
                <a:solidFill>
                  <a:srgbClr val="314332"/>
                </a:solidFill>
                <a:latin typeface="+mn-lt"/>
                <a:cs typeface="+mn-cs"/>
              </a:rPr>
            </a:br>
            <a:r>
              <a:rPr lang="ru-RU" sz="2800" b="1" dirty="0" smtClean="0">
                <a:solidFill>
                  <a:srgbClr val="314332"/>
                </a:solidFill>
              </a:rPr>
              <a:t>на </a:t>
            </a:r>
            <a:r>
              <a:rPr lang="ru-RU" sz="2800" b="1" dirty="0">
                <a:solidFill>
                  <a:srgbClr val="314332"/>
                </a:solidFill>
              </a:rPr>
              <a:t>получение </a:t>
            </a:r>
            <a:r>
              <a:rPr lang="ru-RU" sz="2800" b="1" dirty="0" smtClean="0">
                <a:solidFill>
                  <a:srgbClr val="314332"/>
                </a:solidFill>
              </a:rPr>
              <a:t>высшего образования </a:t>
            </a:r>
            <a:r>
              <a:rPr lang="ru-RU" sz="2800" dirty="0" smtClean="0">
                <a:solidFill>
                  <a:srgbClr val="314332"/>
                </a:solidFill>
                <a:latin typeface="+mn-lt"/>
                <a:cs typeface="+mn-cs"/>
              </a:rPr>
              <a:t>по </a:t>
            </a:r>
            <a:r>
              <a:rPr lang="ru-RU" sz="2800" dirty="0">
                <a:solidFill>
                  <a:srgbClr val="314332"/>
                </a:solidFill>
                <a:latin typeface="+mn-lt"/>
                <a:cs typeface="+mn-cs"/>
              </a:rPr>
              <a:t>заочной форме </a:t>
            </a:r>
            <a:r>
              <a:rPr lang="ru-RU" sz="2800" dirty="0" smtClean="0">
                <a:solidFill>
                  <a:srgbClr val="314332"/>
                </a:solidFill>
                <a:latin typeface="+mn-lt"/>
                <a:cs typeface="+mn-cs"/>
              </a:rPr>
              <a:t>обучения</a:t>
            </a:r>
          </a:p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sz="2400" dirty="0" smtClean="0">
              <a:solidFill>
                <a:srgbClr val="314332"/>
              </a:solidFill>
              <a:latin typeface="+mn-lt"/>
              <a:cs typeface="+mn-cs"/>
            </a:endParaRPr>
          </a:p>
          <a:p>
            <a:pPr>
              <a:lnSpc>
                <a:spcPts val="2300"/>
              </a:lnSpc>
              <a:buClr>
                <a:srgbClr val="0066FF"/>
              </a:buClr>
              <a:defRPr/>
            </a:pPr>
            <a:r>
              <a:rPr lang="ru-RU" sz="2800" dirty="0" smtClean="0">
                <a:solidFill>
                  <a:srgbClr val="314332"/>
                </a:solidFill>
              </a:rPr>
              <a:t>около  </a:t>
            </a:r>
            <a:r>
              <a:rPr lang="ru-RU" sz="4000" b="1" dirty="0">
                <a:solidFill>
                  <a:srgbClr val="314332"/>
                </a:solidFill>
              </a:rPr>
              <a:t>300 </a:t>
            </a:r>
            <a:r>
              <a:rPr lang="ru-RU" sz="2800" dirty="0" smtClean="0">
                <a:solidFill>
                  <a:srgbClr val="314332"/>
                </a:solidFill>
              </a:rPr>
              <a:t>специалистов повышают свою  квалификацию </a:t>
            </a:r>
            <a:r>
              <a:rPr lang="ru-RU" sz="2800" b="1" dirty="0" smtClean="0">
                <a:solidFill>
                  <a:srgbClr val="314332"/>
                </a:solidFill>
              </a:rPr>
              <a:t>бесплатно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sz="1000" dirty="0">
              <a:solidFill>
                <a:srgbClr val="59795B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sz="1000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Arial" pitchFamily="34" charset="0"/>
              <a:buChar char="•"/>
              <a:defRPr/>
            </a:pPr>
            <a:endParaRPr lang="ru-RU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Arial" pitchFamily="34" charset="0"/>
              <a:buChar char="•"/>
              <a:defRPr/>
            </a:pPr>
            <a:endParaRPr lang="ru-RU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dirty="0">
              <a:solidFill>
                <a:srgbClr val="3333FF"/>
              </a:solidFill>
              <a:latin typeface="+mn-lt"/>
              <a:cs typeface="+mn-cs"/>
            </a:endParaRPr>
          </a:p>
        </p:txBody>
      </p:sp>
      <p:sp>
        <p:nvSpPr>
          <p:cNvPr id="6149" name="AutoShape 2" descr="ÐÐ°ÑÑÐ¸Ð½ÐºÐ¸ Ð¿Ð¾ Ð·Ð°Ð¿ÑÐ¾ÑÑ Ð´Ð¾Ð¿Ð¾Ð»Ð½Ð¸ÑÐµÐ»ÑÐ½Ð¾Ðµ Ð¿ÑÐ¾ÑÐµÑÑÐ¸Ð¾Ð½Ð°Ð»ÑÐ½Ð¾Ðµ Ð¾Ð±ÑÐ°Ð·Ð¾Ð²Ð°Ð½Ð¸Ðµ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50" name="AutoShape 4" descr="ÐÐ°ÑÑÐ¸Ð½ÐºÐ¸ Ð¿Ð¾ Ð·Ð°Ð¿ÑÐ¾ÑÑ Ð´Ð¾Ð¿Ð¾Ð»Ð½Ð¸ÑÐµÐ»ÑÐ½Ð¾Ðµ Ð¿ÑÐ¾ÑÐµÑÑÐ¸Ð¾Ð½Ð°Ð»ÑÐ½Ð¾Ðµ Ð¾Ð±ÑÐ°Ð·Ð¾Ð²Ð°Ð½Ð¸Ðµ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0" y="6396037"/>
            <a:ext cx="9144000" cy="461963"/>
            <a:chOff x="0" y="6350917"/>
            <a:chExt cx="9144000" cy="4624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1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одержимое 3"/>
          <p:cNvSpPr txBox="1">
            <a:spLocks/>
          </p:cNvSpPr>
          <p:nvPr/>
        </p:nvSpPr>
        <p:spPr bwMode="auto">
          <a:xfrm>
            <a:off x="307975" y="4379631"/>
            <a:ext cx="87582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r>
              <a:rPr lang="ru-RU" sz="2800" dirty="0">
                <a:solidFill>
                  <a:srgbClr val="314332"/>
                </a:solidFill>
              </a:rPr>
              <a:t>о</a:t>
            </a:r>
            <a:r>
              <a:rPr lang="ru-RU" sz="2800" dirty="0" smtClean="0">
                <a:solidFill>
                  <a:srgbClr val="314332"/>
                </a:solidFill>
              </a:rPr>
              <a:t>коло </a:t>
            </a:r>
            <a:r>
              <a:rPr lang="ru-RU" sz="4000" b="1" dirty="0">
                <a:solidFill>
                  <a:srgbClr val="314332"/>
                </a:solidFill>
              </a:rPr>
              <a:t>1</a:t>
            </a:r>
            <a:r>
              <a:rPr lang="ru-RU" sz="4000" b="1" dirty="0" smtClean="0">
                <a:solidFill>
                  <a:srgbClr val="314332"/>
                </a:solidFill>
              </a:rPr>
              <a:t>0</a:t>
            </a:r>
            <a:r>
              <a:rPr lang="ru-RU" sz="2800" dirty="0" smtClean="0">
                <a:solidFill>
                  <a:srgbClr val="314332"/>
                </a:solidFill>
              </a:rPr>
              <a:t> организаций компенсируют </a:t>
            </a:r>
            <a:r>
              <a:rPr lang="ru-RU" sz="2800" b="1" dirty="0" smtClean="0">
                <a:solidFill>
                  <a:srgbClr val="314332"/>
                </a:solidFill>
              </a:rPr>
              <a:t>50 % затрат (стоимость обучения, проезда</a:t>
            </a:r>
            <a:r>
              <a:rPr lang="ru-RU" sz="2800" b="1" dirty="0">
                <a:solidFill>
                  <a:srgbClr val="314332"/>
                </a:solidFill>
              </a:rPr>
              <a:t>, </a:t>
            </a:r>
            <a:r>
              <a:rPr lang="ru-RU" sz="2800" b="1" dirty="0" smtClean="0">
                <a:solidFill>
                  <a:srgbClr val="314332"/>
                </a:solidFill>
              </a:rPr>
              <a:t>проживания) </a:t>
            </a:r>
            <a:r>
              <a:rPr lang="ru-RU" sz="2800" dirty="0" smtClean="0">
                <a:solidFill>
                  <a:srgbClr val="314332"/>
                </a:solidFill>
              </a:rPr>
              <a:t>на </a:t>
            </a:r>
            <a:r>
              <a:rPr lang="ru-RU" sz="2800" dirty="0">
                <a:solidFill>
                  <a:srgbClr val="314332"/>
                </a:solidFill>
              </a:rPr>
              <a:t>дополнительное профессиональное образование </a:t>
            </a:r>
            <a:r>
              <a:rPr lang="ru-RU" sz="2800" dirty="0" smtClean="0">
                <a:solidFill>
                  <a:srgbClr val="314332"/>
                </a:solidFill>
              </a:rPr>
              <a:t>специалистов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sz="1000" dirty="0">
              <a:solidFill>
                <a:srgbClr val="002060"/>
              </a:solidFill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sz="1000" dirty="0">
              <a:solidFill>
                <a:srgbClr val="3333FF"/>
              </a:solidFill>
              <a:latin typeface="+mn-lt"/>
              <a:cs typeface="+mn-cs"/>
            </a:endParaRPr>
          </a:p>
          <a:p>
            <a:pPr fontAlgn="auto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Arial" pitchFamily="34" charset="0"/>
              <a:buChar char="•"/>
              <a:defRPr/>
            </a:pPr>
            <a:endParaRPr lang="ru-RU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Arial" pitchFamily="34" charset="0"/>
              <a:buChar char="•"/>
              <a:defRPr/>
            </a:pPr>
            <a:endParaRPr lang="ru-RU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defRPr/>
            </a:pPr>
            <a:endParaRPr lang="ru-RU" dirty="0">
              <a:solidFill>
                <a:srgbClr val="3333FF"/>
              </a:solidFill>
              <a:latin typeface="+mn-lt"/>
              <a:cs typeface="+mn-cs"/>
            </a:endParaRPr>
          </a:p>
        </p:txBody>
      </p:sp>
      <p:pic>
        <p:nvPicPr>
          <p:cNvPr id="10248" name="Picture 8" descr="https://c1316.c.3072.ru/pluginfile.php/9322/course/overviewfiles/profstand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2" y="1357299"/>
            <a:ext cx="3626363" cy="271977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4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477" y="1300063"/>
            <a:ext cx="1897519" cy="12762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14285" r="10715"/>
          <a:stretch>
            <a:fillRect/>
          </a:stretch>
        </p:blipFill>
        <p:spPr bwMode="auto">
          <a:xfrm>
            <a:off x="5652120" y="1284749"/>
            <a:ext cx="1225200" cy="12801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284741"/>
            <a:ext cx="1480412" cy="1280163"/>
          </a:xfrm>
          <a:prstGeom prst="rect">
            <a:avLst/>
          </a:prstGeom>
          <a:noFill/>
          <a:ln w="9525" algn="in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2535288"/>
            <a:ext cx="2066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Лабораторно-практический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986" y="2535288"/>
            <a:ext cx="2066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Пневматический посевной комплекс «АGROMASTER»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535288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Пресс-подборщик рулонный ПРФ-145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9554" y="2535288"/>
            <a:ext cx="15927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Комбайн КСК-600 «ПАЛЕССЕ»</a:t>
            </a:r>
            <a:endParaRPr lang="ru-RU" sz="1200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2535288"/>
            <a:ext cx="1785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тренажер-симулятор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67537"/>
            <a:ext cx="21431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srgbClr val="FBEEC9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Комбайн КЗС -812 «ПАЛЕССЕ»</a:t>
            </a:r>
            <a:endParaRPr lang="ru-RU" sz="1200" b="1" cap="all" dirty="0">
              <a:ln w="0"/>
              <a:solidFill>
                <a:srgbClr val="FBEEC9">
                  <a:lumMod val="10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6233537"/>
            <a:ext cx="21431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Пресс-подборщик «Пеликан1200»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4869162"/>
            <a:ext cx="214314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Трактор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TERRIONATM 3180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4767537"/>
            <a:ext cx="21431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Трактор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«Беларус-1221»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7" y="3429000"/>
            <a:ext cx="18242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116632"/>
            <a:ext cx="8640960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14332"/>
                </a:solidFill>
              </a:rPr>
              <a:t>Поддержка </a:t>
            </a:r>
          </a:p>
          <a:p>
            <a:pPr algn="ctr"/>
            <a:r>
              <a:rPr lang="ru-RU" sz="2800" b="1" dirty="0" smtClean="0">
                <a:solidFill>
                  <a:srgbClr val="314332"/>
                </a:solidFill>
              </a:rPr>
              <a:t>профессиональных образовательных организаций</a:t>
            </a:r>
            <a:endParaRPr lang="ru-RU" sz="2800" b="1" dirty="0">
              <a:solidFill>
                <a:srgbClr val="3143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F:\техника\комбайн ПАЛЕССЕ.jpg"/>
          <p:cNvPicPr>
            <a:picLocks noChangeAspect="1" noChangeArrowheads="1"/>
          </p:cNvPicPr>
          <p:nvPr/>
        </p:nvPicPr>
        <p:blipFill>
          <a:blip r:embed="rId7" cstate="print"/>
          <a:srcRect l="18263" t="4919" r="7024" b="16380"/>
          <a:stretch>
            <a:fillRect/>
          </a:stretch>
        </p:blipFill>
        <p:spPr bwMode="auto">
          <a:xfrm>
            <a:off x="136759" y="3429002"/>
            <a:ext cx="1914963" cy="1361751"/>
          </a:xfrm>
          <a:prstGeom prst="rect">
            <a:avLst/>
          </a:prstGeom>
          <a:noFill/>
        </p:spPr>
      </p:pic>
      <p:pic>
        <p:nvPicPr>
          <p:cNvPr id="21" name="Picture 3" descr="F:\техника\посевной комплекс ПК-4.8Б.jpg"/>
          <p:cNvPicPr>
            <a:picLocks noChangeAspect="1" noChangeArrowheads="1"/>
          </p:cNvPicPr>
          <p:nvPr/>
        </p:nvPicPr>
        <p:blipFill>
          <a:blip r:embed="rId8" cstate="print"/>
          <a:srcRect l="8275" t="1697" r="15181" b="30168"/>
          <a:stretch>
            <a:fillRect/>
          </a:stretch>
        </p:blipFill>
        <p:spPr bwMode="auto">
          <a:xfrm>
            <a:off x="179514" y="5229200"/>
            <a:ext cx="1833601" cy="1224136"/>
          </a:xfrm>
          <a:prstGeom prst="rect">
            <a:avLst/>
          </a:prstGeom>
          <a:noFill/>
        </p:spPr>
      </p:pic>
      <p:pic>
        <p:nvPicPr>
          <p:cNvPr id="22" name="Picture 5" descr="F:\техника\ОПРЫСКИВАТЕЛЬЗаря 2500-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5229200"/>
            <a:ext cx="1800200" cy="1224136"/>
          </a:xfrm>
          <a:prstGeom prst="rect">
            <a:avLst/>
          </a:prstGeom>
          <a:noFill/>
        </p:spPr>
      </p:pic>
      <p:pic>
        <p:nvPicPr>
          <p:cNvPr id="23" name="Picture 6" descr="F:\техника\очиститель вороха самоходный ОВС-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5229200"/>
            <a:ext cx="1834458" cy="1199853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5496" y="6464370"/>
            <a:ext cx="214314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Посевной комплекс ПК-4.8Б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6453338"/>
            <a:ext cx="22322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Опрыскиватель «Заря 2500-24»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4869162"/>
            <a:ext cx="214314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Комбайн А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CROS 585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77332" y="6381329"/>
            <a:ext cx="21431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Очиститель вороха самоходный ОВС-25</a:t>
            </a:r>
            <a:endParaRPr lang="ru-RU" sz="12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8" descr="F:\техника\трактор TERRIONATM 3180 (180л.с).jpg"/>
          <p:cNvPicPr>
            <a:picLocks noChangeAspect="1" noChangeArrowheads="1"/>
          </p:cNvPicPr>
          <p:nvPr/>
        </p:nvPicPr>
        <p:blipFill>
          <a:blip r:embed="rId11" cstate="print"/>
          <a:srcRect l="3092" t="5263" b="5263"/>
          <a:stretch>
            <a:fillRect/>
          </a:stretch>
        </p:blipFill>
        <p:spPr bwMode="auto">
          <a:xfrm>
            <a:off x="4355976" y="3528523"/>
            <a:ext cx="2125140" cy="1313124"/>
          </a:xfrm>
          <a:prstGeom prst="rect">
            <a:avLst/>
          </a:prstGeom>
          <a:noFill/>
        </p:spPr>
      </p:pic>
      <p:pic>
        <p:nvPicPr>
          <p:cNvPr id="30" name="Picture 6" descr="http://gkrustehimpo.ru/images/catalog/catalog/228_image_big_2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10826"/>
          <a:stretch/>
        </p:blipFill>
        <p:spPr bwMode="auto">
          <a:xfrm>
            <a:off x="4823520" y="5117305"/>
            <a:ext cx="1591224" cy="11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CIM\101D3200\DSC_118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" y="1300063"/>
            <a:ext cx="1912328" cy="12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28" y="3478664"/>
            <a:ext cx="1976743" cy="131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Овал 33"/>
          <p:cNvSpPr/>
          <p:nvPr/>
        </p:nvSpPr>
        <p:spPr>
          <a:xfrm>
            <a:off x="8589640" y="6525344"/>
            <a:ext cx="554360" cy="332656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dirty="0">
              <a:ln w="18415" cmpd="sng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www.tngsim.ru/_sh/00/6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20" y="1078389"/>
            <a:ext cx="1774987" cy="14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64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51520" y="116632"/>
            <a:ext cx="8640960" cy="7200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234164"/>
                </a:solidFill>
              </a:rPr>
              <a:t>Поддержка </a:t>
            </a:r>
            <a:r>
              <a:rPr lang="ru-RU" sz="3200" b="1" dirty="0" err="1" smtClean="0">
                <a:solidFill>
                  <a:srgbClr val="234164"/>
                </a:solidFill>
              </a:rPr>
              <a:t>агроклассов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1431"/>
            <a:ext cx="3475504" cy="26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6" y="3875973"/>
            <a:ext cx="3010323" cy="260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9334"/>
            <a:ext cx="4500400" cy="261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946428" y="1115562"/>
            <a:ext cx="46580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</a:rPr>
              <a:t>Формирование необходимой материально-технической базы, обеспечение расходными материалами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</a:rPr>
              <a:t>Привлечение преподавателей профессиональных образовательных организаций и Красноярского ГАУ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</a:rPr>
              <a:t>Организация выездных мероприятий 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selevich\Desktop\2825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9144000" cy="5647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76673"/>
            <a:ext cx="8391876" cy="595272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Возмещение части затрат по </a:t>
            </a:r>
            <a:r>
              <a:rPr lang="ru-RU" sz="7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договорам о целевом обучении (ученическим договорам), </a:t>
            </a:r>
            <a:r>
              <a:rPr lang="ru-RU" sz="7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заключенным </a:t>
            </a:r>
            <a:r>
              <a:rPr lang="ru-RU" sz="7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7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7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обучающимися </a:t>
            </a:r>
            <a:r>
              <a:rPr lang="ru-RU" sz="74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7400" b="1" dirty="0" smtClean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образовательных организациях, подведомственных</a:t>
            </a:r>
          </a:p>
          <a:p>
            <a:pPr marL="0" indent="0" algn="ctr">
              <a:buNone/>
            </a:pPr>
            <a:endParaRPr lang="ru-RU" sz="4500" b="1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</a:pPr>
            <a:r>
              <a:rPr lang="ru-RU" sz="6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Минсельхозу РФ 						</a:t>
            </a:r>
            <a:r>
              <a:rPr lang="ru-RU" sz="8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ru-RU" sz="8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8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6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1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иным </a:t>
            </a:r>
            <a:r>
              <a:rPr lang="ru-RU" sz="6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федеральным органам </a:t>
            </a:r>
            <a:endParaRPr lang="ru-RU" sz="6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исполнительной власти </a:t>
            </a:r>
            <a:br>
              <a:rPr lang="ru-RU" sz="6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6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региональным органам власти</a:t>
            </a:r>
            <a:r>
              <a:rPr lang="ru-RU" sz="6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				</a:t>
            </a:r>
            <a:r>
              <a:rPr lang="ru-RU" sz="8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30</a:t>
            </a:r>
            <a:r>
              <a:rPr lang="ru-RU" sz="8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sz="4500" b="1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понесенных в году предоставления субсидии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в году, предшествующему году предоставления субсидии затрат </a:t>
            </a:r>
            <a:b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 о целевом обучении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(ученическим договорам)</a:t>
            </a:r>
            <a:endParaRPr lang="ru-RU" sz="6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бщий </a:t>
            </a: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государственной поддержки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</a:t>
            </a: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каждого обучающегося по заключенным договорам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целевом обучении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(ученическим договорам) </a:t>
            </a:r>
            <a:r>
              <a:rPr lang="ru-RU" sz="6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6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превышать</a:t>
            </a:r>
          </a:p>
          <a:p>
            <a:pPr marL="0" indent="0" algn="ctr">
              <a:buNone/>
            </a:pPr>
            <a:r>
              <a:rPr lang="ru-RU" sz="7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72 месяца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0" y="6423421"/>
            <a:ext cx="9144000" cy="461963"/>
            <a:chOff x="0" y="6350917"/>
            <a:chExt cx="9144000" cy="46245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525730"/>
              <a:ext cx="9144000" cy="7151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2" descr="E:\фото\знак МСХ КК\без фона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1" y="6350917"/>
              <a:ext cx="412523" cy="46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385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</TotalTime>
  <Words>420</Words>
  <Application>Microsoft Office PowerPoint</Application>
  <PresentationFormat>Экран (4:3)</PresentationFormat>
  <Paragraphs>186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Задачи:  - повышение уровня занятости, доходов и качества жизни сельского населения, укрепление кадрового потенциала АПК; - повышение инвестиционной привлекательности и техническая, технологическая модернизация отрасли; - развитие животноводства и обеспечение эпизоотического благополучия территории края; - развитие эффективной системы сбыта; -цифровая трансформация отрасли.</vt:lpstr>
      <vt:lpstr>Презентация PowerPoint</vt:lpstr>
      <vt:lpstr>Задачи:  - повышение уровня занятости, доходов и качества жизни сельского населения, укрепление кадрового потенциала АПК; - повышение инвестиционной привлекательности и техническая, технологическая модернизация отрасли; - развитие животноводства и обеспечение эпизоотического благополучия территории края; - развитие эффективной системы сбыта; -цифровая трансформация отрасли.</vt:lpstr>
      <vt:lpstr>ПРИВЛЕЧЕНИЕ И ЗАКРЕПЛЕНИЕ МОЛОДЫХ СПЕЦИАЛИСТОВ  (2021г.)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Улучшение жилищных условий граждан, проживающих в сельской местности,   в том числе молодых семей и молодых специалистов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Объемы производства основных видов пищевых продуктов</dc:title>
  <dc:creator>tselevich</dc:creator>
  <cp:lastModifiedBy>Газенкампф Алла Карловна</cp:lastModifiedBy>
  <cp:revision>483</cp:revision>
  <cp:lastPrinted>2019-12-17T01:49:52Z</cp:lastPrinted>
  <dcterms:created xsi:type="dcterms:W3CDTF">2019-01-09T08:04:40Z</dcterms:created>
  <dcterms:modified xsi:type="dcterms:W3CDTF">2022-01-20T06:15:00Z</dcterms:modified>
</cp:coreProperties>
</file>