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91" autoAdjust="0"/>
  </p:normalViewPr>
  <p:slideViewPr>
    <p:cSldViewPr snapToGrid="0">
      <p:cViewPr varScale="1">
        <p:scale>
          <a:sx n="68" d="100"/>
          <a:sy n="68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64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65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283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10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110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688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48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85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9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61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88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47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0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9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98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86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16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FAFAEEF-678C-4825-9B1D-943D1FB79D8B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5D14A1-4534-4648-BB96-D899DA0DF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31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3" t="27115" r="34530" b="26976"/>
          <a:stretch/>
        </p:blipFill>
        <p:spPr bwMode="auto">
          <a:xfrm>
            <a:off x="127000" y="266700"/>
            <a:ext cx="1993900" cy="19334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0700" y="266700"/>
            <a:ext cx="10515600" cy="68931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КГБПОУ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Шушенский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сельскохозяйственный колледж»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4800" y="2350532"/>
            <a:ext cx="9144000" cy="3911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«Агрошкола»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рамках «Енисейской аграрной образовательной платформы»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2019-2022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18336" y="5892800"/>
            <a:ext cx="3539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Горшкова Л.Н., методист</a:t>
            </a:r>
          </a:p>
        </p:txBody>
      </p:sp>
    </p:spTree>
    <p:extLst>
      <p:ext uri="{BB962C8B-B14F-4D97-AF65-F5344CB8AC3E}">
        <p14:creationId xmlns:p14="http://schemas.microsoft.com/office/powerpoint/2010/main" val="45470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r="8887"/>
          <a:stretch/>
        </p:blipFill>
        <p:spPr>
          <a:xfrm>
            <a:off x="4360039" y="2722718"/>
            <a:ext cx="3097665" cy="271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150" y="613997"/>
            <a:ext cx="9601196" cy="130386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4.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предпринимательской деятельности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5" y="1903019"/>
            <a:ext cx="3443845" cy="258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3179" r="3206"/>
          <a:stretch/>
        </p:blipFill>
        <p:spPr>
          <a:xfrm>
            <a:off x="7556443" y="1816924"/>
            <a:ext cx="3778433" cy="275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61415" y="5655212"/>
            <a:ext cx="729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Бизнес-идеям обучают опытные предприниматели Шушенского района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20876"/>
            <a:ext cx="9601196" cy="95354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5.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Учитель\Desktop\20200213_10044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15"/>
          <a:stretch/>
        </p:blipFill>
        <p:spPr bwMode="auto">
          <a:xfrm>
            <a:off x="831726" y="1687038"/>
            <a:ext cx="5875525" cy="295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Учитель\Desktop\20200213_0938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11"/>
          <a:stretch/>
        </p:blipFill>
        <p:spPr bwMode="auto">
          <a:xfrm>
            <a:off x="5671456" y="2613686"/>
            <a:ext cx="5550389" cy="2896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1726" y="5870865"/>
            <a:ext cx="1096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финансовой грамотности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46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590246"/>
            <a:ext cx="9601196" cy="130386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6.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тренинги 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агроперемены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4"/>
          <a:stretch/>
        </p:blipFill>
        <p:spPr bwMode="auto">
          <a:xfrm>
            <a:off x="1010118" y="1887520"/>
            <a:ext cx="4915669" cy="3480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Учитель\Desktop\20200213_112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89" y="1887520"/>
            <a:ext cx="4902238" cy="3480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8664" y="5550629"/>
            <a:ext cx="846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Короткий отдых между занятиями имеет профессиональную направленность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34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337" y="673374"/>
            <a:ext cx="10065325" cy="117917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7.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и участие в научно-практической конференции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"/>
          <a:stretch/>
        </p:blipFill>
        <p:spPr>
          <a:xfrm>
            <a:off x="631980" y="2045492"/>
            <a:ext cx="3441592" cy="2842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8582" r="14751"/>
          <a:stretch/>
        </p:blipFill>
        <p:spPr>
          <a:xfrm>
            <a:off x="8063344" y="1947555"/>
            <a:ext cx="3455719" cy="285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Директор\Desktop\ФОТОГРАФИИ   агро\НПК СХ\20201219_122503.jpg"/>
          <p:cNvPicPr>
            <a:picLocks noChangeAspect="1" noChangeArrowheads="1"/>
          </p:cNvPicPr>
          <p:nvPr/>
        </p:nvPicPr>
        <p:blipFill rotWithShape="1">
          <a:blip r:embed="rId4" cstate="print"/>
          <a:srcRect l="3130" r="4189" b="5233"/>
          <a:stretch/>
        </p:blipFill>
        <p:spPr bwMode="auto">
          <a:xfrm>
            <a:off x="4203865" y="2400977"/>
            <a:ext cx="3705102" cy="2871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305274" y="5542852"/>
            <a:ext cx="807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 бизнес-проекты для развития хозяйств и территорий поселений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1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4096" y="649624"/>
            <a:ext cx="6424377" cy="9772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проекта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1901" y="2761011"/>
            <a:ext cx="10438411" cy="339392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Слушателями стали 208 учащихся школ районов</a:t>
            </a:r>
          </a:p>
          <a:p>
            <a:pPr>
              <a:lnSpc>
                <a:spcPct val="12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организации работы школы: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- 7 сельскохозяйственных предприятий (более 20 специалистов);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- 4 ИП;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- 19 организаций (СОШ районов -15, администрация управления образования - 2, отделы сельского  хозяйства - 2);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- 32 педагогов колледжа.</a:t>
            </a:r>
          </a:p>
          <a:p>
            <a:pPr>
              <a:lnSpc>
                <a:spcPct val="12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студентами  1 курса: 2020 г. - 22 чел., 2021 г. - 28 чел.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юниоры\DSC_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9" y="553404"/>
            <a:ext cx="3681351" cy="207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73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799167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колледжа открыты для выпускников школ!</a:t>
            </a:r>
            <a:endParaRPr lang="ru-RU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30" y="1876078"/>
            <a:ext cx="6440058" cy="385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28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8101" y="2963332"/>
            <a:ext cx="9601196" cy="3318936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выпускников школ к обучению в колледже;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отчислений абитуриентов на начальных этапах обучения;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Осознанный выбор будущей профессии и возможностей реализации собственных жизненных планов;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тношение к профессиональной деятельности как возможности участия в решении личных, общественных, государственных, общенациональных проблем.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65139"/>
            <a:ext cx="3584575" cy="256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09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 проекта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3300" y="2556932"/>
            <a:ext cx="10299700" cy="331893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Сельскохозяйственные предприятия и организации: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Курагинский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«Березовское», ЗАО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Марининское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ЗАО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Имисское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 Отдел сельского хозяйства администрации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Курагинского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района, Управление образования администрации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Курагинского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школы поселений района.</a:t>
            </a:r>
          </a:p>
          <a:p>
            <a:pPr algn="just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Племзавод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АО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Тубинск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Отдел сельского хозяйства администрации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Управление образования администрации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школы поселений района</a:t>
            </a:r>
          </a:p>
          <a:p>
            <a:pPr algn="just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Шушенский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Шушенская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птицефабрика», ИП КФХ «Зубарева Н.В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ИП «Виноградов»,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Сыроварня «Поместье Предгорное»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с.Сизая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4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2" y="664633"/>
            <a:ext cx="9601196" cy="973668"/>
          </a:xfrm>
        </p:spPr>
        <p:txBody>
          <a:bodyPr/>
          <a:lstStyle/>
          <a:p>
            <a:r>
              <a:rPr lang="ru-RU" b="1" dirty="0" smtClean="0"/>
              <a:t>Форма организации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8878" y="1472540"/>
            <a:ext cx="10305803" cy="1967332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«Енисейская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аграрно-образовательная платформа»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модульному принципу и реализуется в очно-заочной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78" y="2389619"/>
            <a:ext cx="9202611" cy="416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81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005" y="744625"/>
            <a:ext cx="10763001" cy="130386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Погружение в специальности сельскохозяйственного профиля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29" y="2429404"/>
            <a:ext cx="4634345" cy="308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/>
          <a:stretch/>
        </p:blipFill>
        <p:spPr>
          <a:xfrm>
            <a:off x="6293922" y="2405653"/>
            <a:ext cx="4724931" cy="308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62715" y="5731338"/>
            <a:ext cx="10678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Механизация сельского хозяйства, технический ремонт и обслуживание автомобилей, землеустройство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6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/>
          <a:stretch/>
        </p:blipFill>
        <p:spPr>
          <a:xfrm>
            <a:off x="855023" y="2420860"/>
            <a:ext cx="5051248" cy="296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/>
          <a:stretch/>
        </p:blipFill>
        <p:spPr>
          <a:xfrm>
            <a:off x="6017502" y="2420860"/>
            <a:ext cx="5367096" cy="3032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752820" y="545314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Агрономия,  повар-кондитер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31005" y="744625"/>
            <a:ext cx="10763001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1.</a:t>
            </a:r>
            <a:b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Погружение в специальности сельскохозяйственного профиля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09001"/>
            <a:ext cx="9601196" cy="115542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на сельскохозяйственные предприятия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8" y="1988327"/>
            <a:ext cx="5298698" cy="35336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23" y="1976452"/>
            <a:ext cx="5092142" cy="3545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9232" y="5711483"/>
            <a:ext cx="1020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КФХ Зубарева Н.В.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Учитель\Desktop\20200130_114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7" y="1864426"/>
            <a:ext cx="5003150" cy="357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Учитель\Desktop\20200130_115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27" y="1864426"/>
            <a:ext cx="4810585" cy="360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9232" y="5711483"/>
            <a:ext cx="1020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Хакасия, АО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Саянмолоко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95402" y="709001"/>
            <a:ext cx="9601196" cy="11554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2.</a:t>
            </a:r>
            <a:b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на сельскохозяйственные предприятия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08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773" y="661498"/>
            <a:ext cx="10569039" cy="110792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3.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 анализ работы сельскохозяйственных предприятий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8" y="2013073"/>
            <a:ext cx="3530911" cy="282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7160" y="5191427"/>
            <a:ext cx="777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ведут опытные специалисты хозяйств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77" y="2038387"/>
            <a:ext cx="3313436" cy="2797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967" y="2013073"/>
            <a:ext cx="3240818" cy="282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95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290</TotalTime>
  <Words>351</Words>
  <Application>Microsoft Office PowerPoint</Application>
  <PresentationFormat>Широкоэкранный</PresentationFormat>
  <Paragraphs>47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Garamond</vt:lpstr>
      <vt:lpstr>Times New Roman</vt:lpstr>
      <vt:lpstr>Натуральные материалы</vt:lpstr>
      <vt:lpstr>КГБПОУ «Шушенский сельскохозяйственный колледж»</vt:lpstr>
      <vt:lpstr>Цели:</vt:lpstr>
      <vt:lpstr>Партнеры проекта</vt:lpstr>
      <vt:lpstr>Форма организации</vt:lpstr>
      <vt:lpstr>Модуль 1.  Погружение в специальности сельскохозяйственного профиля</vt:lpstr>
      <vt:lpstr>Презентация PowerPoint</vt:lpstr>
      <vt:lpstr>Модуль 2. Экскурсии на сельскохозяйственные предприятия</vt:lpstr>
      <vt:lpstr>Презентация PowerPoint</vt:lpstr>
      <vt:lpstr>Модуль 3.  Изучение и анализ работы сельскохозяйственных предприятий</vt:lpstr>
      <vt:lpstr>Модуль 4.  Организация предпринимательской деятельности</vt:lpstr>
      <vt:lpstr>Модуль 5. Финансовая грамотность</vt:lpstr>
      <vt:lpstr>Модуль 6.  Профессиональные тренинги и агроперемены</vt:lpstr>
      <vt:lpstr>Модуль 7.  Подготовка и участие в научно-практической конференции</vt:lpstr>
      <vt:lpstr>Итоги реализации проекта </vt:lpstr>
      <vt:lpstr>Двери колледжа открыты для выпускников школ!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КГБ ПОУ «Шушенский сельскохозяйственный колледж»</dc:title>
  <dc:creator>Пользователь Windows</dc:creator>
  <cp:lastModifiedBy>Пользователь Windows</cp:lastModifiedBy>
  <cp:revision>52</cp:revision>
  <dcterms:created xsi:type="dcterms:W3CDTF">2022-01-17T05:52:53Z</dcterms:created>
  <dcterms:modified xsi:type="dcterms:W3CDTF">2022-01-18T09:19:35Z</dcterms:modified>
</cp:coreProperties>
</file>