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62" r:id="rId7"/>
    <p:sldId id="271" r:id="rId8"/>
    <p:sldId id="272" r:id="rId9"/>
    <p:sldId id="282" r:id="rId10"/>
    <p:sldId id="283" r:id="rId11"/>
    <p:sldId id="284" r:id="rId12"/>
    <p:sldId id="285" r:id="rId13"/>
    <p:sldId id="287" r:id="rId14"/>
    <p:sldId id="286" r:id="rId15"/>
    <p:sldId id="281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розя Александр Сергеевич" initials="НАС" lastIdx="1" clrIdx="0">
    <p:extLst>
      <p:ext uri="{19B8F6BF-5375-455C-9EA6-DF929625EA0E}">
        <p15:presenceInfo xmlns:p15="http://schemas.microsoft.com/office/powerpoint/2012/main" userId="S-1-5-21-2623368677-3569159476-2385205565-1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EB2"/>
    <a:srgbClr val="373C59"/>
    <a:srgbClr val="F14730"/>
    <a:srgbClr val="F4766C"/>
    <a:srgbClr val="F1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рностаева Светлана Михайловна" userId="e9b1ee04-a0ad-4572-a2f7-0ad363ac5643" providerId="ADAL" clId="{07ED16CB-6A3A-4DBE-B721-DE8EBCEF03C3}"/>
    <pc:docChg chg="addSld delSld modSld">
      <pc:chgData name="Горностаева Светлана Михайловна" userId="e9b1ee04-a0ad-4572-a2f7-0ad363ac5643" providerId="ADAL" clId="{07ED16CB-6A3A-4DBE-B721-DE8EBCEF03C3}" dt="2022-10-24T11:16:08.038" v="28" actId="20577"/>
      <pc:docMkLst>
        <pc:docMk/>
      </pc:docMkLst>
      <pc:sldChg chg="modSp">
        <pc:chgData name="Горностаева Светлана Михайловна" userId="e9b1ee04-a0ad-4572-a2f7-0ad363ac5643" providerId="ADAL" clId="{07ED16CB-6A3A-4DBE-B721-DE8EBCEF03C3}" dt="2022-10-24T11:15:08.841" v="12" actId="122"/>
        <pc:sldMkLst>
          <pc:docMk/>
          <pc:sldMk cId="3747349380" sldId="262"/>
        </pc:sldMkLst>
        <pc:spChg chg="mod">
          <ac:chgData name="Горностаева Светлана Михайловна" userId="e9b1ee04-a0ad-4572-a2f7-0ad363ac5643" providerId="ADAL" clId="{07ED16CB-6A3A-4DBE-B721-DE8EBCEF03C3}" dt="2022-10-24T11:15:08.841" v="12" actId="122"/>
          <ac:spMkLst>
            <pc:docMk/>
            <pc:sldMk cId="3747349380" sldId="262"/>
            <ac:spMk id="5" creationId="{ED9A254B-7247-4E77-9498-0929B98C1519}"/>
          </ac:spMkLst>
        </pc:spChg>
        <pc:spChg chg="mod">
          <ac:chgData name="Горностаева Светлана Михайловна" userId="e9b1ee04-a0ad-4572-a2f7-0ad363ac5643" providerId="ADAL" clId="{07ED16CB-6A3A-4DBE-B721-DE8EBCEF03C3}" dt="2022-10-24T11:15:06.218" v="11" actId="122"/>
          <ac:spMkLst>
            <pc:docMk/>
            <pc:sldMk cId="3747349380" sldId="262"/>
            <ac:spMk id="14" creationId="{F39A5240-A301-46BA-8271-0C3959E7AED7}"/>
          </ac:spMkLst>
        </pc:spChg>
      </pc:sldChg>
      <pc:sldChg chg="modSp">
        <pc:chgData name="Горностаева Светлана Михайловна" userId="e9b1ee04-a0ad-4572-a2f7-0ad363ac5643" providerId="ADAL" clId="{07ED16CB-6A3A-4DBE-B721-DE8EBCEF03C3}" dt="2022-10-24T11:15:30.424" v="18" actId="20577"/>
        <pc:sldMkLst>
          <pc:docMk/>
          <pc:sldMk cId="446039106" sldId="271"/>
        </pc:sldMkLst>
        <pc:spChg chg="mod">
          <ac:chgData name="Горностаева Светлана Михайловна" userId="e9b1ee04-a0ad-4572-a2f7-0ad363ac5643" providerId="ADAL" clId="{07ED16CB-6A3A-4DBE-B721-DE8EBCEF03C3}" dt="2022-10-24T11:15:30.424" v="18" actId="20577"/>
          <ac:spMkLst>
            <pc:docMk/>
            <pc:sldMk cId="446039106" sldId="271"/>
            <ac:spMk id="17" creationId="{B9CE0889-AD63-4358-B6E4-F832F2697FC9}"/>
          </ac:spMkLst>
        </pc:spChg>
      </pc:sldChg>
      <pc:sldChg chg="addSp delSp">
        <pc:chgData name="Горностаева Светлана Михайловна" userId="e9b1ee04-a0ad-4572-a2f7-0ad363ac5643" providerId="ADAL" clId="{07ED16CB-6A3A-4DBE-B721-DE8EBCEF03C3}" dt="2022-10-24T06:02:46.216" v="3"/>
        <pc:sldMkLst>
          <pc:docMk/>
          <pc:sldMk cId="2201951611" sldId="279"/>
        </pc:sldMkLst>
        <pc:spChg chg="add del">
          <ac:chgData name="Горностаева Светлана Михайловна" userId="e9b1ee04-a0ad-4572-a2f7-0ad363ac5643" providerId="ADAL" clId="{07ED16CB-6A3A-4DBE-B721-DE8EBCEF03C3}" dt="2022-10-24T06:02:46.216" v="3"/>
          <ac:spMkLst>
            <pc:docMk/>
            <pc:sldMk cId="2201951611" sldId="279"/>
            <ac:spMk id="18" creationId="{7474E81E-E6BD-49FD-AE0A-23B42AB805E0}"/>
          </ac:spMkLst>
        </pc:spChg>
        <pc:spChg chg="add del">
          <ac:chgData name="Горностаева Светлана Михайловна" userId="e9b1ee04-a0ad-4572-a2f7-0ad363ac5643" providerId="ADAL" clId="{07ED16CB-6A3A-4DBE-B721-DE8EBCEF03C3}" dt="2022-10-24T06:02:46.216" v="3"/>
          <ac:spMkLst>
            <pc:docMk/>
            <pc:sldMk cId="2201951611" sldId="279"/>
            <ac:spMk id="22" creationId="{8C2EF486-8F9D-439C-9223-8E762CAA45E9}"/>
          </ac:spMkLst>
        </pc:spChg>
        <pc:spChg chg="add del">
          <ac:chgData name="Горностаева Светлана Михайловна" userId="e9b1ee04-a0ad-4572-a2f7-0ad363ac5643" providerId="ADAL" clId="{07ED16CB-6A3A-4DBE-B721-DE8EBCEF03C3}" dt="2022-10-24T06:02:46.216" v="3"/>
          <ac:spMkLst>
            <pc:docMk/>
            <pc:sldMk cId="2201951611" sldId="279"/>
            <ac:spMk id="23" creationId="{A373AE5A-EF24-4391-B251-ED54F945EACB}"/>
          </ac:spMkLst>
        </pc:spChg>
        <pc:spChg chg="add del">
          <ac:chgData name="Горностаева Светлана Михайловна" userId="e9b1ee04-a0ad-4572-a2f7-0ad363ac5643" providerId="ADAL" clId="{07ED16CB-6A3A-4DBE-B721-DE8EBCEF03C3}" dt="2022-10-24T06:02:46.216" v="3"/>
          <ac:spMkLst>
            <pc:docMk/>
            <pc:sldMk cId="2201951611" sldId="279"/>
            <ac:spMk id="24" creationId="{49237C9A-F28C-4848-AA46-C5F88F36F103}"/>
          </ac:spMkLst>
        </pc:spChg>
        <pc:spChg chg="add del">
          <ac:chgData name="Горностаева Светлана Михайловна" userId="e9b1ee04-a0ad-4572-a2f7-0ad363ac5643" providerId="ADAL" clId="{07ED16CB-6A3A-4DBE-B721-DE8EBCEF03C3}" dt="2022-10-24T06:02:46.216" v="3"/>
          <ac:spMkLst>
            <pc:docMk/>
            <pc:sldMk cId="2201951611" sldId="279"/>
            <ac:spMk id="34" creationId="{4E94BCE9-AE50-42A6-B9D7-154AD5DE93A2}"/>
          </ac:spMkLst>
        </pc:spChg>
        <pc:spChg chg="add del">
          <ac:chgData name="Горностаева Светлана Михайловна" userId="e9b1ee04-a0ad-4572-a2f7-0ad363ac5643" providerId="ADAL" clId="{07ED16CB-6A3A-4DBE-B721-DE8EBCEF03C3}" dt="2022-10-24T06:02:46.216" v="3"/>
          <ac:spMkLst>
            <pc:docMk/>
            <pc:sldMk cId="2201951611" sldId="279"/>
            <ac:spMk id="35" creationId="{BC136C82-10A2-4925-BCFE-1483622C415E}"/>
          </ac:spMkLst>
        </pc:spChg>
        <pc:spChg chg="add del">
          <ac:chgData name="Горностаева Светлана Михайловна" userId="e9b1ee04-a0ad-4572-a2f7-0ad363ac5643" providerId="ADAL" clId="{07ED16CB-6A3A-4DBE-B721-DE8EBCEF03C3}" dt="2022-10-24T06:02:46.216" v="3"/>
          <ac:spMkLst>
            <pc:docMk/>
            <pc:sldMk cId="2201951611" sldId="279"/>
            <ac:spMk id="36" creationId="{E5D7A0DE-0ED3-4226-A630-0D8F96F60F4E}"/>
          </ac:spMkLst>
        </pc:sp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17" creationId="{9E6E75A9-6F10-4531-AFB7-4A9E4C075543}"/>
          </ac:picMkLst>
        </pc:pic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19" creationId="{CB5FE888-6B3F-41C9-9C65-523B5A7934C0}"/>
          </ac:picMkLst>
        </pc:pic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20" creationId="{82FCE2DC-4EE8-4002-883C-25ED5047D1A1}"/>
          </ac:picMkLst>
        </pc:pic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21" creationId="{477D05A1-D3CE-4ABF-ACAC-66E25E952CB6}"/>
          </ac:picMkLst>
        </pc:pic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25" creationId="{86F419FD-5785-4CEC-A1F0-0D97759B6EFD}"/>
          </ac:picMkLst>
        </pc:pic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31" creationId="{E7D36639-DB76-4341-9C15-E437A6475A13}"/>
          </ac:picMkLst>
        </pc:pic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33" creationId="{13EBF394-EC07-472D-A7AB-4CD3568925D7}"/>
          </ac:picMkLst>
        </pc:picChg>
        <pc:picChg chg="add del">
          <ac:chgData name="Горностаева Светлана Михайловна" userId="e9b1ee04-a0ad-4572-a2f7-0ad363ac5643" providerId="ADAL" clId="{07ED16CB-6A3A-4DBE-B721-DE8EBCEF03C3}" dt="2022-10-24T06:02:46.216" v="3"/>
          <ac:picMkLst>
            <pc:docMk/>
            <pc:sldMk cId="2201951611" sldId="279"/>
            <ac:picMk id="37" creationId="{8C4060B8-B986-433D-8679-A20A11D94DF3}"/>
          </ac:picMkLst>
        </pc:picChg>
      </pc:sldChg>
      <pc:sldChg chg="modSp">
        <pc:chgData name="Горностаева Светлана Михайловна" userId="e9b1ee04-a0ad-4572-a2f7-0ad363ac5643" providerId="ADAL" clId="{07ED16CB-6A3A-4DBE-B721-DE8EBCEF03C3}" dt="2022-10-24T11:16:08.038" v="28" actId="20577"/>
        <pc:sldMkLst>
          <pc:docMk/>
          <pc:sldMk cId="2012658322" sldId="280"/>
        </pc:sldMkLst>
        <pc:spChg chg="mod">
          <ac:chgData name="Горностаева Светлана Михайловна" userId="e9b1ee04-a0ad-4572-a2f7-0ad363ac5643" providerId="ADAL" clId="{07ED16CB-6A3A-4DBE-B721-DE8EBCEF03C3}" dt="2022-10-24T11:16:08.038" v="28" actId="20577"/>
          <ac:spMkLst>
            <pc:docMk/>
            <pc:sldMk cId="2012658322" sldId="280"/>
            <ac:spMk id="23" creationId="{506FA8D1-EA91-413A-B299-BEC70BBFCFBA}"/>
          </ac:spMkLst>
        </pc:spChg>
      </pc:sldChg>
      <pc:sldChg chg="modSp del">
        <pc:chgData name="Горностаева Светлана Михайловна" userId="e9b1ee04-a0ad-4572-a2f7-0ad363ac5643" providerId="ADAL" clId="{07ED16CB-6A3A-4DBE-B721-DE8EBCEF03C3}" dt="2022-10-24T06:02:07.289" v="1" actId="2696"/>
        <pc:sldMkLst>
          <pc:docMk/>
          <pc:sldMk cId="1947499878" sldId="281"/>
        </pc:sldMkLst>
        <pc:spChg chg="mod">
          <ac:chgData name="Горностаева Светлана Михайловна" userId="e9b1ee04-a0ad-4572-a2f7-0ad363ac5643" providerId="ADAL" clId="{07ED16CB-6A3A-4DBE-B721-DE8EBCEF03C3}" dt="2022-10-24T06:02:02.231" v="0" actId="6549"/>
          <ac:spMkLst>
            <pc:docMk/>
            <pc:sldMk cId="1947499878" sldId="281"/>
            <ac:spMk id="2" creationId="{964BB99C-994B-4440-A28B-415D9D6B920E}"/>
          </ac:spMkLst>
        </pc:spChg>
      </pc:sldChg>
      <pc:sldChg chg="addSp modSp add">
        <pc:chgData name="Горностаева Светлана Михайловна" userId="e9b1ee04-a0ad-4572-a2f7-0ad363ac5643" providerId="ADAL" clId="{07ED16CB-6A3A-4DBE-B721-DE8EBCEF03C3}" dt="2022-10-24T06:03:42.932" v="10" actId="14100"/>
        <pc:sldMkLst>
          <pc:docMk/>
          <pc:sldMk cId="2630623267" sldId="281"/>
        </pc:sldMkLst>
        <pc:spChg chg="add mod">
          <ac:chgData name="Горностаева Светлана Михайловна" userId="e9b1ee04-a0ad-4572-a2f7-0ad363ac5643" providerId="ADAL" clId="{07ED16CB-6A3A-4DBE-B721-DE8EBCEF03C3}" dt="2022-10-24T06:03:42.932" v="10" actId="14100"/>
          <ac:spMkLst>
            <pc:docMk/>
            <pc:sldMk cId="2630623267" sldId="281"/>
            <ac:spMk id="3" creationId="{892951F7-F1B3-442D-A94B-E88DB8DA26A0}"/>
          </ac:spMkLst>
        </pc:spChg>
        <pc:spChg chg="add">
          <ac:chgData name="Горностаева Светлана Михайловна" userId="e9b1ee04-a0ad-4572-a2f7-0ad363ac5643" providerId="ADAL" clId="{07ED16CB-6A3A-4DBE-B721-DE8EBCEF03C3}" dt="2022-10-24T06:02:53.196" v="5"/>
          <ac:spMkLst>
            <pc:docMk/>
            <pc:sldMk cId="2630623267" sldId="281"/>
            <ac:spMk id="7" creationId="{7FF739F0-DF2A-4539-B167-31215E1F3405}"/>
          </ac:spMkLst>
        </pc:spChg>
        <pc:spChg chg="add">
          <ac:chgData name="Горностаева Светлана Михайловна" userId="e9b1ee04-a0ad-4572-a2f7-0ad363ac5643" providerId="ADAL" clId="{07ED16CB-6A3A-4DBE-B721-DE8EBCEF03C3}" dt="2022-10-24T06:02:53.196" v="5"/>
          <ac:spMkLst>
            <pc:docMk/>
            <pc:sldMk cId="2630623267" sldId="281"/>
            <ac:spMk id="8" creationId="{5333C373-E99D-4CFD-9F78-C3DEFB635040}"/>
          </ac:spMkLst>
        </pc:spChg>
        <pc:spChg chg="add">
          <ac:chgData name="Горностаева Светлана Михайловна" userId="e9b1ee04-a0ad-4572-a2f7-0ad363ac5643" providerId="ADAL" clId="{07ED16CB-6A3A-4DBE-B721-DE8EBCEF03C3}" dt="2022-10-24T06:02:53.196" v="5"/>
          <ac:spMkLst>
            <pc:docMk/>
            <pc:sldMk cId="2630623267" sldId="281"/>
            <ac:spMk id="9" creationId="{95160411-EFF7-490B-BC5B-404167EB2030}"/>
          </ac:spMkLst>
        </pc:spChg>
        <pc:spChg chg="add">
          <ac:chgData name="Горностаева Светлана Михайловна" userId="e9b1ee04-a0ad-4572-a2f7-0ad363ac5643" providerId="ADAL" clId="{07ED16CB-6A3A-4DBE-B721-DE8EBCEF03C3}" dt="2022-10-24T06:02:53.196" v="5"/>
          <ac:spMkLst>
            <pc:docMk/>
            <pc:sldMk cId="2630623267" sldId="281"/>
            <ac:spMk id="13" creationId="{1775BCFA-DCC5-432D-B053-2AC2739965A0}"/>
          </ac:spMkLst>
        </pc:spChg>
        <pc:spChg chg="add">
          <ac:chgData name="Горностаева Светлана Михайловна" userId="e9b1ee04-a0ad-4572-a2f7-0ad363ac5643" providerId="ADAL" clId="{07ED16CB-6A3A-4DBE-B721-DE8EBCEF03C3}" dt="2022-10-24T06:02:53.196" v="5"/>
          <ac:spMkLst>
            <pc:docMk/>
            <pc:sldMk cId="2630623267" sldId="281"/>
            <ac:spMk id="14" creationId="{88181F6D-347A-49AA-9E41-789C8C082DC2}"/>
          </ac:spMkLst>
        </pc:spChg>
        <pc:spChg chg="add">
          <ac:chgData name="Горностаева Светлана Михайловна" userId="e9b1ee04-a0ad-4572-a2f7-0ad363ac5643" providerId="ADAL" clId="{07ED16CB-6A3A-4DBE-B721-DE8EBCEF03C3}" dt="2022-10-24T06:02:53.196" v="5"/>
          <ac:spMkLst>
            <pc:docMk/>
            <pc:sldMk cId="2630623267" sldId="281"/>
            <ac:spMk id="15" creationId="{AA2FEA69-B669-4BDD-9C85-3D135FA4537F}"/>
          </ac:spMkLst>
        </pc:sp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2" creationId="{76D442A7-A78D-4417-BFF6-5D2D98083BEE}"/>
          </ac:picMkLst>
        </pc:pic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4" creationId="{98C1C404-B61F-4495-9689-C0B87A91D8DD}"/>
          </ac:picMkLst>
        </pc:pic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5" creationId="{724DDB46-2B39-4C12-8CEA-56392FEE7CBC}"/>
          </ac:picMkLst>
        </pc:pic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6" creationId="{AFCC5195-0505-4EB2-9313-78A2911ABE3B}"/>
          </ac:picMkLst>
        </pc:pic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10" creationId="{977D96FB-B7F1-477A-9CCE-A8C85DF7E469}"/>
          </ac:picMkLst>
        </pc:pic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11" creationId="{CD0D55F7-E566-444E-A8B1-1C1125F5D7BC}"/>
          </ac:picMkLst>
        </pc:pic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12" creationId="{7B331905-B69B-4891-9638-FBD4955A1FA8}"/>
          </ac:picMkLst>
        </pc:picChg>
        <pc:picChg chg="add">
          <ac:chgData name="Горностаева Светлана Михайловна" userId="e9b1ee04-a0ad-4572-a2f7-0ad363ac5643" providerId="ADAL" clId="{07ED16CB-6A3A-4DBE-B721-DE8EBCEF03C3}" dt="2022-10-24T06:02:53.196" v="5"/>
          <ac:picMkLst>
            <pc:docMk/>
            <pc:sldMk cId="2630623267" sldId="281"/>
            <ac:picMk id="16" creationId="{28DD24A1-AE29-4C95-96A2-2C4480C251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A48C9-0EFF-41E1-83FC-A0F19BDA8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6FF49F-CD84-4580-A003-91CE9B79F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903CB-A55E-439A-961C-2790D72D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56201-9E85-430D-B65E-D846EAAF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021B6-C64D-44AA-8E21-F2BF94E1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08C3D-9BF7-4130-834A-31F1B4C8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85324D-E8E5-4794-A178-690366C6A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6F2390-DED7-4023-BCD4-54A28686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3312D-59F5-40B3-805A-A0464A1A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EFDD-2984-4CD7-AB8B-27CF9E77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0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8DCD63-2DFE-4000-AC3A-3BC0D4585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B7E918-EFDF-4D79-8E6A-1E4129281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59810-94BF-4DC3-84F0-E0DB8389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122DF-1A87-485D-9175-AE0CA2C0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233BE-E7CB-4685-9EFC-DBA6B8B1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100D3-7EAB-4FC5-8FA3-E6B3714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92F6-8DCC-449B-9B9F-DE5F03756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753ED-F377-49E5-97C1-73C7BFDA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C235A-1833-458D-92AF-CCEB7748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EF3ED-40C2-4CC6-A883-2D813E03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6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99FB6-3CAC-469D-ABB6-4F951B58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A863C-6D28-44C7-A6B9-36C35EB66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B3EC1-EC78-4B50-9C68-4658FFB3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E4B2C-D7F8-4F17-B6F0-657F2D6D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98400-7CB2-446E-A6DD-1E8D98DB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23821-E7FF-41E2-B6D5-632724C5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C7365-9367-4030-B31E-52CA3D6EE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39B858-D99B-4DC1-9956-1D32B558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6A4194-40AD-42C7-9916-658157BA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414FE-DB9D-461E-90A4-1235A367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184D6D-E2F0-4091-9E63-7AE0FF62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1AEEF-176D-464D-837B-AFFE5FFF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9C600D-C851-4DE2-92FA-192B8DE1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42B21-7987-495F-A583-1EA0246F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D30E3-2C58-43B5-B025-EB0194383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C9C64C-0C27-43EC-837F-5C8F93AE3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6B7BA-BB0C-445D-84DA-17183164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61E506-8593-45F8-BC59-870BCBA1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98AB9F-CD39-422D-A414-EB94275A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1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86CEA-9FD4-4959-B673-699ED133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AE9343-594E-4988-8398-E5AF90D1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7521AE-5A35-4F65-8D6A-3EC406FD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AD5F6-83EC-477A-8859-53B48D11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6B3E66-BF1E-4923-BFF7-5AA4EE76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02B3C5-BED4-4BE2-93EC-D2998009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FAA85-6D24-4136-9A37-85963400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3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F97FA-4459-4B7C-99D4-38291DD8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20799-BA8E-45A8-9C53-E0B0C478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7BD940-89FA-4B6F-8621-99D83F510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D09EF-3B81-4A40-8974-167F9F8B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2859D-A016-4C51-80A5-16631845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2F4E7C-8A0E-4922-86C9-2DAFC183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0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6AA48-2E96-4AC5-923F-D602122C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D2E170-CE3A-45FE-9346-0B455FCBB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680DF3-0EBD-4B1D-9676-3B68E7B6D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BB5B8-B36E-4812-B8FD-561FD74B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49601-6294-40D8-8CB9-9B43B19C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D25CC-29FA-4EA9-9F96-FE35C59A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4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1F910-3B18-4A49-898D-47FAF667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DBFE74-E210-4D04-B93B-E2FE5222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4E885D-1432-4013-BBE7-FDE207E7C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C12E-EDA9-42A5-A454-4D8028A79FC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8B9E1-7BEA-4F28-B7FD-E3C8DEAC0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4CD18-E5E3-406A-B849-66D9A9F59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CB3-67E3-4F52-A73B-65140F58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mailto:gornostaeva@ca-kk.ru" TargetMode="External"/><Relationship Id="rId4" Type="http://schemas.openxmlformats.org/officeDocument/2006/relationships/hyperlink" Target="mailto:office@ca-k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-kk.ru/wp-content/uploads/2022/10/Sbornik-IKT1.pdf" TargetMode="External"/><Relationship Id="rId5" Type="http://schemas.openxmlformats.org/officeDocument/2006/relationships/hyperlink" Target="https://www.ca-kk.ru/wp-content/uploads/2022/03/Sbornik-final.pdf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CC6CD-C5F1-47B8-BF27-029E54B5A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1657350"/>
            <a:ext cx="10877550" cy="31426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</a:t>
            </a:r>
            <a:b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кадров </a:t>
            </a:r>
            <a:b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руководителей образовательных организаций региона </a:t>
            </a:r>
            <a:b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инструментами национальной системы квалификации</a:t>
            </a:r>
            <a:endParaRPr lang="ru-RU" sz="2000" dirty="0">
              <a:solidFill>
                <a:srgbClr val="373C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902549-0543-4329-9347-9BFE923F6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4706"/>
            <a:ext cx="9144000" cy="950344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373C59"/>
                </a:solidFill>
              </a:rPr>
              <a:t>26 октября 2022 года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solidFill>
                  <a:srgbClr val="373C59"/>
                </a:solidFill>
              </a:rPr>
              <a:t>к.п.н</a:t>
            </a:r>
            <a:r>
              <a:rPr lang="ru-RU" dirty="0">
                <a:solidFill>
                  <a:srgbClr val="373C59"/>
                </a:solidFill>
              </a:rPr>
              <a:t>. Горностаева Светлана Михайловна, директор АНО ЦОПМКП</a:t>
            </a:r>
          </a:p>
        </p:txBody>
      </p:sp>
    </p:spTree>
    <p:extLst>
      <p:ext uri="{BB962C8B-B14F-4D97-AF65-F5344CB8AC3E}">
        <p14:creationId xmlns:p14="http://schemas.microsoft.com/office/powerpoint/2010/main" val="360680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B99C-994B-4440-A28B-415D9D6B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65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образовательных организаций Красноярского края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2F15B280-1E6A-669F-2CAC-74D590E7DEBA}"/>
              </a:ext>
            </a:extLst>
          </p:cNvPr>
          <p:cNvSpPr txBox="1">
            <a:spLocks/>
          </p:cNvSpPr>
          <p:nvPr/>
        </p:nvSpPr>
        <p:spPr>
          <a:xfrm>
            <a:off x="838200" y="1954635"/>
            <a:ext cx="10515600" cy="208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Проведены консультационно-обучающие семинары по подготовке к аттестации по Единой Модели (62 часа)</a:t>
            </a:r>
          </a:p>
          <a:p>
            <a:r>
              <a:rPr lang="ru-RU" sz="2400" b="1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Разработаны учебно-методические материалы для самостоятельной подготовки к аттестации по </a:t>
            </a:r>
            <a:r>
              <a:rPr lang="ru-RU" sz="2400" b="1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Модели </a:t>
            </a:r>
          </a:p>
          <a:p>
            <a:r>
              <a:rPr lang="ru-RU" sz="2400" b="1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2022/2023 учебный год – апробация Единой Модели</a:t>
            </a:r>
            <a:endParaRPr lang="ru-RU" sz="2000" b="1">
              <a:solidFill>
                <a:srgbClr val="373C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373C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6AE65A-F112-3099-93BF-6D93B19C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31" y="4328170"/>
            <a:ext cx="1311902" cy="18188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3C7B9-046B-7FA5-BAC9-C0660489F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2599">
            <a:off x="7169260" y="4422572"/>
            <a:ext cx="1141053" cy="1619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36011E-5A33-EFD3-AE88-DA1E5BD2E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659">
            <a:off x="3441551" y="4000733"/>
            <a:ext cx="1144756" cy="16199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A7AABA-7CFF-8C43-BE24-4E7910643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168" y="4899394"/>
            <a:ext cx="1144756" cy="1619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BE44BC-4595-DDB5-D487-94B99E4F1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108" y="4328170"/>
            <a:ext cx="1144756" cy="16199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E9C32C-1E7D-2A00-8F7C-FF71B9381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30577">
            <a:off x="8019093" y="5101458"/>
            <a:ext cx="1144756" cy="1619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FAB87B-52D4-9DAC-FCD7-2E49CDC57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131" y="4065995"/>
            <a:ext cx="1144756" cy="1619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760D18-BA81-939B-07A8-B3DB3433EE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1172" y="5004264"/>
            <a:ext cx="1144756" cy="16199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012023-102E-0343-1618-A4EE7FD6DC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77737">
            <a:off x="2355808" y="4911328"/>
            <a:ext cx="1146538" cy="16196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C200E6-F5A9-FE71-61D2-3BE7FAC278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96810">
            <a:off x="10802223" y="3359505"/>
            <a:ext cx="1144756" cy="16199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A965C8-FAE0-9181-77BE-B1372355FC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5112" y="5138257"/>
            <a:ext cx="1146888" cy="16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07D7E8FF-11AF-74A3-B39D-C34ED75DA979}"/>
              </a:ext>
            </a:extLst>
          </p:cNvPr>
          <p:cNvSpPr/>
          <p:nvPr/>
        </p:nvSpPr>
        <p:spPr>
          <a:xfrm>
            <a:off x="3221701" y="2421642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F827B3-0356-2C27-4076-A0E4B9FA4E6B}"/>
              </a:ext>
            </a:extLst>
          </p:cNvPr>
          <p:cNvSpPr/>
          <p:nvPr/>
        </p:nvSpPr>
        <p:spPr>
          <a:xfrm>
            <a:off x="3774717" y="1783986"/>
            <a:ext cx="5730010" cy="16960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056D2B3B-6AD5-F5EA-F372-09AEDBEA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9" y="364354"/>
            <a:ext cx="11081219" cy="10624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Планируем провести независимую оценку разработанных оценочных средств в СПК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A559BC-4F37-A4DB-4B49-18E7CF208B28}"/>
              </a:ext>
            </a:extLst>
          </p:cNvPr>
          <p:cNvSpPr/>
          <p:nvPr/>
        </p:nvSpPr>
        <p:spPr>
          <a:xfrm>
            <a:off x="981511" y="2134079"/>
            <a:ext cx="2516697" cy="918131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E22DAD-8FE1-64FE-C6D5-CADF785D5843}"/>
              </a:ext>
            </a:extLst>
          </p:cNvPr>
          <p:cNvSpPr/>
          <p:nvPr/>
        </p:nvSpPr>
        <p:spPr>
          <a:xfrm>
            <a:off x="3878605" y="1920628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НА соответствие должности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521E7F-D8FD-2912-5299-BE97A720F7F2}"/>
              </a:ext>
            </a:extLst>
          </p:cNvPr>
          <p:cNvSpPr/>
          <p:nvPr/>
        </p:nvSpPr>
        <p:spPr>
          <a:xfrm>
            <a:off x="3878605" y="2568698"/>
            <a:ext cx="5491898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индивидуальных образовательных маршрутов на основе выявленных дефицитов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6DA69E-1305-E931-C634-675208CC4FE6}"/>
              </a:ext>
            </a:extLst>
          </p:cNvPr>
          <p:cNvSpPr/>
          <p:nvPr/>
        </p:nvSpPr>
        <p:spPr>
          <a:xfrm>
            <a:off x="3870216" y="3700527"/>
            <a:ext cx="5491898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в соответствии с индивидуальным образовательным маршрутом </a:t>
            </a:r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C2521C5C-AF58-BFF0-341E-479F2A0E0048}"/>
              </a:ext>
            </a:extLst>
          </p:cNvPr>
          <p:cNvSpPr/>
          <p:nvPr/>
        </p:nvSpPr>
        <p:spPr>
          <a:xfrm>
            <a:off x="3230090" y="5202197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1F970B-BE5B-FBD8-BCAC-DBA98D605934}"/>
              </a:ext>
            </a:extLst>
          </p:cNvPr>
          <p:cNvSpPr/>
          <p:nvPr/>
        </p:nvSpPr>
        <p:spPr>
          <a:xfrm>
            <a:off x="3783106" y="4564541"/>
            <a:ext cx="5730010" cy="16960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1D2EF-AE77-FD37-25D3-9696E878455A}"/>
              </a:ext>
            </a:extLst>
          </p:cNvPr>
          <p:cNvSpPr/>
          <p:nvPr/>
        </p:nvSpPr>
        <p:spPr>
          <a:xfrm>
            <a:off x="989900" y="4914634"/>
            <a:ext cx="2516697" cy="918131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A490C95-9FA5-E5E6-2CB3-44803AE1D992}"/>
              </a:ext>
            </a:extLst>
          </p:cNvPr>
          <p:cNvSpPr/>
          <p:nvPr/>
        </p:nvSpPr>
        <p:spPr>
          <a:xfrm>
            <a:off x="3886994" y="4701183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вновь сформированных компетенций – оценка </a:t>
            </a:r>
            <a:r>
              <a:rPr lang="ru-RU" sz="1400" b="1" cap="all" dirty="0" err="1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микроумений</a:t>
            </a:r>
            <a:endParaRPr lang="ru-RU" sz="1400" b="1" cap="all" dirty="0">
              <a:solidFill>
                <a:srgbClr val="373C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78F9525-A22E-4C5E-D109-0D301F402069}"/>
              </a:ext>
            </a:extLst>
          </p:cNvPr>
          <p:cNvSpPr/>
          <p:nvPr/>
        </p:nvSpPr>
        <p:spPr>
          <a:xfrm>
            <a:off x="3886994" y="5412572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Опосредованная Оценка качества реализации программ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1069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76D442A7-A78D-4417-BFF6-5D2D98083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6" t="38026" r="23007" b="33278"/>
          <a:stretch/>
        </p:blipFill>
        <p:spPr>
          <a:xfrm>
            <a:off x="1597156" y="3697684"/>
            <a:ext cx="1021148" cy="100180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2951F7-F1B3-442D-A94B-E88DB8DA26A0}"/>
              </a:ext>
            </a:extLst>
          </p:cNvPr>
          <p:cNvSpPr txBox="1">
            <a:spLocks/>
          </p:cNvSpPr>
          <p:nvPr/>
        </p:nvSpPr>
        <p:spPr>
          <a:xfrm>
            <a:off x="1469657" y="501234"/>
            <a:ext cx="9967742" cy="997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некоммерческая организация </a:t>
            </a:r>
            <a:b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оценки профессионального мастерства </a:t>
            </a:r>
            <a:b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квалификации педагогов»</a:t>
            </a:r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id="{98C1C404-B61F-4495-9689-C0B87A91D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53" t="22272" r="22386" b="59464"/>
          <a:stretch/>
        </p:blipFill>
        <p:spPr>
          <a:xfrm>
            <a:off x="2962274" y="5354507"/>
            <a:ext cx="889233" cy="872455"/>
          </a:xfrm>
          <a:prstGeom prst="rect">
            <a:avLst/>
          </a:prstGeom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724DDB46-2B39-4C12-8CEA-56392FEE7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2" t="4154" r="76666" b="77770"/>
          <a:stretch/>
        </p:blipFill>
        <p:spPr>
          <a:xfrm>
            <a:off x="2953884" y="3752426"/>
            <a:ext cx="889233" cy="863451"/>
          </a:xfrm>
          <a:prstGeom prst="rect">
            <a:avLst/>
          </a:prstGeom>
        </p:spPr>
      </p:pic>
      <p:pic>
        <p:nvPicPr>
          <p:cNvPr id="6" name="Объект 9">
            <a:extLst>
              <a:ext uri="{FF2B5EF4-FFF2-40B4-BE49-F238E27FC236}">
                <a16:creationId xmlns:a16="http://schemas.microsoft.com/office/drawing/2014/main" id="{AFCC5195-0505-4EB2-9313-78A2911AB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93" t="21875" r="8645" b="60049"/>
          <a:stretch/>
        </p:blipFill>
        <p:spPr>
          <a:xfrm>
            <a:off x="2962274" y="2156046"/>
            <a:ext cx="889233" cy="8634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F739F0-DF2A-4539-B167-31215E1F3405}"/>
              </a:ext>
            </a:extLst>
          </p:cNvPr>
          <p:cNvSpPr/>
          <p:nvPr/>
        </p:nvSpPr>
        <p:spPr>
          <a:xfrm>
            <a:off x="3980139" y="2156046"/>
            <a:ext cx="1725336" cy="86345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660049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г. Красноярск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Проспект Мира, 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дом 19, строение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33C373-E99D-4CFD-9F78-C3DEFB635040}"/>
              </a:ext>
            </a:extLst>
          </p:cNvPr>
          <p:cNvSpPr/>
          <p:nvPr/>
        </p:nvSpPr>
        <p:spPr>
          <a:xfrm>
            <a:off x="3980138" y="3745570"/>
            <a:ext cx="1725336" cy="86345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8 (391) 200-81-61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8-913-516-00-42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160411-EFF7-490B-BC5B-404167EB2030}"/>
              </a:ext>
            </a:extLst>
          </p:cNvPr>
          <p:cNvSpPr/>
          <p:nvPr/>
        </p:nvSpPr>
        <p:spPr>
          <a:xfrm>
            <a:off x="3988528" y="5363512"/>
            <a:ext cx="1725336" cy="86345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hlinkClick r:id="rId4"/>
              </a:rPr>
              <a:t>office@ca-kk.ru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/>
            </a:endParaRP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  <a:hlinkClick r:id="rId5"/>
              </a:rPr>
              <a:t>gornostaeva@ca-kk.ru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rce" panose="020B0502020203020203"/>
              </a:rPr>
              <a:t>  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irce" panose="020B0502020203020203"/>
            </a:endParaRP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977D96FB-B7F1-477A-9CCE-A8C85DF7E4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916"/>
          <a:stretch/>
        </p:blipFill>
        <p:spPr>
          <a:xfrm>
            <a:off x="7045568" y="1699543"/>
            <a:ext cx="3729875" cy="2983203"/>
          </a:xfrm>
          <a:prstGeom prst="rect">
            <a:avLst/>
          </a:prstGeom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CD0D55F7-E566-444E-A8B1-1C1125F5D7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856"/>
          <a:stretch/>
        </p:blipFill>
        <p:spPr>
          <a:xfrm>
            <a:off x="7045568" y="4682746"/>
            <a:ext cx="3729875" cy="17800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331905-B69B-4891-9638-FBD4955A1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0857" y="2116019"/>
            <a:ext cx="997056" cy="9970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75BCFA-DCC5-432D-B053-2AC2739965A0}"/>
              </a:ext>
            </a:extLst>
          </p:cNvPr>
          <p:cNvSpPr txBox="1"/>
          <p:nvPr/>
        </p:nvSpPr>
        <p:spPr>
          <a:xfrm>
            <a:off x="1498232" y="176500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ВКонтакте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81F6D-347A-49AA-9E41-789C8C082DC2}"/>
              </a:ext>
            </a:extLst>
          </p:cNvPr>
          <p:cNvSpPr txBox="1"/>
          <p:nvPr/>
        </p:nvSpPr>
        <p:spPr>
          <a:xfrm>
            <a:off x="1469424" y="3379227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Телеграмм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FEA69-B669-4BDD-9C85-3D135FA4537F}"/>
              </a:ext>
            </a:extLst>
          </p:cNvPr>
          <p:cNvSpPr txBox="1"/>
          <p:nvPr/>
        </p:nvSpPr>
        <p:spPr>
          <a:xfrm>
            <a:off x="1764754" y="4952435"/>
            <a:ext cx="71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Сайт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DD24A1-AE29-4C95-96A2-2C4480C25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127" y="5294108"/>
            <a:ext cx="1021148" cy="10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B99C-994B-4440-A28B-415D9D6B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169"/>
          </a:xfrm>
        </p:spPr>
        <p:txBody>
          <a:bodyPr/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квалификаций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E0CBC-4C6D-4D77-932C-3CBE0AFB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5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rgbClr val="373C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373C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94A6BA2-D731-4BA9-B826-C2BC4F2E6310}"/>
              </a:ext>
            </a:extLst>
          </p:cNvPr>
          <p:cNvSpPr/>
          <p:nvPr/>
        </p:nvSpPr>
        <p:spPr>
          <a:xfrm>
            <a:off x="932507" y="1637666"/>
            <a:ext cx="2697932" cy="2130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C6DB95-3A9C-45E4-A4C1-5646CCF9735B}"/>
              </a:ext>
            </a:extLst>
          </p:cNvPr>
          <p:cNvSpPr/>
          <p:nvPr/>
        </p:nvSpPr>
        <p:spPr>
          <a:xfrm>
            <a:off x="1059257" y="1834963"/>
            <a:ext cx="2444435" cy="51229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(рамки) квалификаций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EBF7CE-4B7C-4562-BF38-5DD8C9FADF88}"/>
              </a:ext>
            </a:extLst>
          </p:cNvPr>
          <p:cNvSpPr/>
          <p:nvPr/>
        </p:nvSpPr>
        <p:spPr>
          <a:xfrm>
            <a:off x="932508" y="1204207"/>
            <a:ext cx="2697931" cy="364449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6568534-BB7A-4F2C-9BB1-39EFD8A5F957}"/>
              </a:ext>
            </a:extLst>
          </p:cNvPr>
          <p:cNvSpPr/>
          <p:nvPr/>
        </p:nvSpPr>
        <p:spPr>
          <a:xfrm>
            <a:off x="1059255" y="2405332"/>
            <a:ext cx="2444435" cy="51229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8992DC-BC32-40A7-9F11-2BB4AE7B2140}"/>
              </a:ext>
            </a:extLst>
          </p:cNvPr>
          <p:cNvSpPr/>
          <p:nvPr/>
        </p:nvSpPr>
        <p:spPr>
          <a:xfrm>
            <a:off x="1059255" y="2984756"/>
            <a:ext cx="2444435" cy="51229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квалификации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8DF52F-59BD-4A0C-8AB9-492C45C23109}"/>
              </a:ext>
            </a:extLst>
          </p:cNvPr>
          <p:cNvSpPr/>
          <p:nvPr/>
        </p:nvSpPr>
        <p:spPr>
          <a:xfrm>
            <a:off x="4191752" y="1646721"/>
            <a:ext cx="2697932" cy="13561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5409738-D7A6-43C2-8D5C-01319FD6A671}"/>
              </a:ext>
            </a:extLst>
          </p:cNvPr>
          <p:cNvSpPr/>
          <p:nvPr/>
        </p:nvSpPr>
        <p:spPr>
          <a:xfrm>
            <a:off x="4318500" y="1834962"/>
            <a:ext cx="2444435" cy="51229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ПОДГОТОВКИ</a:t>
            </a:r>
          </a:p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C8FEFF7-0E3E-4E33-8D38-FDA84EDEEF0F}"/>
              </a:ext>
            </a:extLst>
          </p:cNvPr>
          <p:cNvSpPr/>
          <p:nvPr/>
        </p:nvSpPr>
        <p:spPr>
          <a:xfrm>
            <a:off x="4191753" y="1213262"/>
            <a:ext cx="2697931" cy="364449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ПРИМЕНЕНИЕ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14DED5-6658-4643-BDF8-01F28AC402C6}"/>
              </a:ext>
            </a:extLst>
          </p:cNvPr>
          <p:cNvSpPr/>
          <p:nvPr/>
        </p:nvSpPr>
        <p:spPr>
          <a:xfrm>
            <a:off x="4318500" y="2431328"/>
            <a:ext cx="2444435" cy="486295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УПРАВЛЕНИЯ персоналом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F046FED-168A-4CB4-9D7E-1C1886053AA6}"/>
              </a:ext>
            </a:extLst>
          </p:cNvPr>
          <p:cNvSpPr/>
          <p:nvPr/>
        </p:nvSpPr>
        <p:spPr>
          <a:xfrm>
            <a:off x="7451752" y="1646719"/>
            <a:ext cx="3575363" cy="37286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000569F-4CDC-426A-BEC3-EA6259FC3180}"/>
              </a:ext>
            </a:extLst>
          </p:cNvPr>
          <p:cNvSpPr/>
          <p:nvPr/>
        </p:nvSpPr>
        <p:spPr>
          <a:xfrm>
            <a:off x="7578503" y="1844018"/>
            <a:ext cx="3312812" cy="1032090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СОВЕТ ПРИ ПРЕЗИДЕНТЕ РФ ПО ПРОФЕССИОНАЛЬНЫМ КВАЛИФИКАЦИЯМ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96FA048-02FE-47FC-AC8E-305F158FC4D7}"/>
              </a:ext>
            </a:extLst>
          </p:cNvPr>
          <p:cNvSpPr/>
          <p:nvPr/>
        </p:nvSpPr>
        <p:spPr>
          <a:xfrm>
            <a:off x="7451754" y="1213262"/>
            <a:ext cx="3575363" cy="364449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ОРГАНИЗАЦИОННАЯ СТРУКТУРА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EC3534B-AA00-4302-9E7D-A35ED11B1A33}"/>
              </a:ext>
            </a:extLst>
          </p:cNvPr>
          <p:cNvSpPr/>
          <p:nvPr/>
        </p:nvSpPr>
        <p:spPr>
          <a:xfrm>
            <a:off x="7578501" y="3002866"/>
            <a:ext cx="3312812" cy="632272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НАЦИОНАЛЬНОЕ АГЕНТСТВО РАЗВИТИЯ КВАЛИФИКАЦИЙ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5CDAD46-4E3F-401A-806B-984B4FE4A0A2}"/>
              </a:ext>
            </a:extLst>
          </p:cNvPr>
          <p:cNvSpPr/>
          <p:nvPr/>
        </p:nvSpPr>
        <p:spPr>
          <a:xfrm>
            <a:off x="7578501" y="4449531"/>
            <a:ext cx="3312812" cy="648109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ОЦЕНКИ КВАЛИФИКАЦИЙ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6E20E9-CB07-47EC-A25A-DDB382318FC7}"/>
              </a:ext>
            </a:extLst>
          </p:cNvPr>
          <p:cNvSpPr/>
          <p:nvPr/>
        </p:nvSpPr>
        <p:spPr>
          <a:xfrm>
            <a:off x="7578501" y="3768654"/>
            <a:ext cx="3312812" cy="51229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СОВЕТЫ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EB4796F-A4A6-424E-AFBB-2CF00049DD90}"/>
              </a:ext>
            </a:extLst>
          </p:cNvPr>
          <p:cNvSpPr/>
          <p:nvPr/>
        </p:nvSpPr>
        <p:spPr>
          <a:xfrm>
            <a:off x="4191747" y="4005910"/>
            <a:ext cx="2697936" cy="20985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90B8981-69E7-4FF9-BC26-BA845639EC1B}"/>
              </a:ext>
            </a:extLst>
          </p:cNvPr>
          <p:cNvSpPr/>
          <p:nvPr/>
        </p:nvSpPr>
        <p:spPr>
          <a:xfrm>
            <a:off x="4318500" y="4128137"/>
            <a:ext cx="2435392" cy="72692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84EF013-8BF5-42FC-8547-79ABB1C9F99B}"/>
              </a:ext>
            </a:extLst>
          </p:cNvPr>
          <p:cNvSpPr/>
          <p:nvPr/>
        </p:nvSpPr>
        <p:spPr>
          <a:xfrm>
            <a:off x="4318498" y="4959558"/>
            <a:ext cx="2435393" cy="983464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ПРОФЕССИОНАЛЬНО-ОБЩЕСТВЕННАЯ АККРЕДИТАЦИЯ ОБРАЗОВАТЕЛЬНЫХ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83DE13C-A658-4AD2-B9F0-B46E3D30FBD3}"/>
              </a:ext>
            </a:extLst>
          </p:cNvPr>
          <p:cNvSpPr/>
          <p:nvPr/>
        </p:nvSpPr>
        <p:spPr>
          <a:xfrm>
            <a:off x="4191747" y="3557386"/>
            <a:ext cx="2697933" cy="364449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ИНСТРУМЕНТЫ</a:t>
            </a:r>
          </a:p>
        </p:txBody>
      </p:sp>
      <p:sp>
        <p:nvSpPr>
          <p:cNvPr id="34" name="Стрелка: влево-вправо 33">
            <a:extLst>
              <a:ext uri="{FF2B5EF4-FFF2-40B4-BE49-F238E27FC236}">
                <a16:creationId xmlns:a16="http://schemas.microsoft.com/office/drawing/2014/main" id="{A50C88F7-7845-455F-B42F-B15AE426751D}"/>
              </a:ext>
            </a:extLst>
          </p:cNvPr>
          <p:cNvSpPr/>
          <p:nvPr/>
        </p:nvSpPr>
        <p:spPr>
          <a:xfrm>
            <a:off x="3629684" y="2199743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лево-вправо 34">
            <a:extLst>
              <a:ext uri="{FF2B5EF4-FFF2-40B4-BE49-F238E27FC236}">
                <a16:creationId xmlns:a16="http://schemas.microsoft.com/office/drawing/2014/main" id="{623D7BCF-7C7A-4A1A-B9C3-CF1C5734A9B3}"/>
              </a:ext>
            </a:extLst>
          </p:cNvPr>
          <p:cNvSpPr/>
          <p:nvPr/>
        </p:nvSpPr>
        <p:spPr>
          <a:xfrm>
            <a:off x="6896472" y="2198238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лево-вправо 35">
            <a:extLst>
              <a:ext uri="{FF2B5EF4-FFF2-40B4-BE49-F238E27FC236}">
                <a16:creationId xmlns:a16="http://schemas.microsoft.com/office/drawing/2014/main" id="{CA876872-270E-4846-97AD-11E84255BC19}"/>
              </a:ext>
            </a:extLst>
          </p:cNvPr>
          <p:cNvSpPr/>
          <p:nvPr/>
        </p:nvSpPr>
        <p:spPr>
          <a:xfrm rot="5400000">
            <a:off x="5301558" y="3093024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B99C-994B-4440-A28B-415D9D6B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педагогических и управленческих кадров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E0CBC-4C6D-4D77-932C-3CBE0AFB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rgbClr val="373C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373C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C99362-5DF2-4AC3-A9D2-EA3650C1C1E1}"/>
              </a:ext>
            </a:extLst>
          </p:cNvPr>
          <p:cNvSpPr/>
          <p:nvPr/>
        </p:nvSpPr>
        <p:spPr>
          <a:xfrm>
            <a:off x="931752" y="2916326"/>
            <a:ext cx="2697932" cy="3139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9A254B-7247-4E77-9498-0929B98C1519}"/>
              </a:ext>
            </a:extLst>
          </p:cNvPr>
          <p:cNvSpPr/>
          <p:nvPr/>
        </p:nvSpPr>
        <p:spPr>
          <a:xfrm>
            <a:off x="1058502" y="3113623"/>
            <a:ext cx="2444435" cy="262665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69CDF-FFB4-46BD-9444-AC631C1B2AE4}"/>
              </a:ext>
            </a:extLst>
          </p:cNvPr>
          <p:cNvSpPr/>
          <p:nvPr/>
        </p:nvSpPr>
        <p:spPr>
          <a:xfrm>
            <a:off x="931753" y="2482867"/>
            <a:ext cx="2697931" cy="364449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4F24A3-4A75-43B5-8230-A7334728E4B1}"/>
              </a:ext>
            </a:extLst>
          </p:cNvPr>
          <p:cNvSpPr/>
          <p:nvPr/>
        </p:nvSpPr>
        <p:spPr>
          <a:xfrm>
            <a:off x="1058500" y="3495246"/>
            <a:ext cx="2444435" cy="1291188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НЕПРЕРЫВНОГО ПРОФЕССИОНАЛЬНОГО РАВЗИТИЯ ПЕДАГОГИЧЕСКИХ РАБОТНИКОВ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D677C1-3C1C-4EA0-80E7-C784D5143550}"/>
              </a:ext>
            </a:extLst>
          </p:cNvPr>
          <p:cNvSpPr/>
          <p:nvPr/>
        </p:nvSpPr>
        <p:spPr>
          <a:xfrm>
            <a:off x="1058500" y="4855444"/>
            <a:ext cx="2444435" cy="1095239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профессионального роста педагогических работников</a:t>
            </a:r>
          </a:p>
        </p:txBody>
      </p:sp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94A4E185-66CE-4D5C-ACB1-15AA936FA099}"/>
              </a:ext>
            </a:extLst>
          </p:cNvPr>
          <p:cNvSpPr/>
          <p:nvPr/>
        </p:nvSpPr>
        <p:spPr>
          <a:xfrm>
            <a:off x="3629684" y="4604210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9EC3BD-F089-4302-93B2-260F64B4729B}"/>
              </a:ext>
            </a:extLst>
          </p:cNvPr>
          <p:cNvSpPr/>
          <p:nvPr/>
        </p:nvSpPr>
        <p:spPr>
          <a:xfrm>
            <a:off x="4182699" y="2916326"/>
            <a:ext cx="6775111" cy="3139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20F188-8D8C-4DCF-A851-CD2D12A750A2}"/>
              </a:ext>
            </a:extLst>
          </p:cNvPr>
          <p:cNvSpPr/>
          <p:nvPr/>
        </p:nvSpPr>
        <p:spPr>
          <a:xfrm>
            <a:off x="4309449" y="3113623"/>
            <a:ext cx="6528440" cy="801355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ОБЕСПЕЧЕНИЕ ОБЪЕКТИВНЫХ МЕХАНИЗМОВ ОЦЕНКИ ПРОФЕССИОНАЛЬНЫХ КОМПЕТЕНЦИЙ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7018FF-F6AE-4CB9-9148-0C46BB18B944}"/>
              </a:ext>
            </a:extLst>
          </p:cNvPr>
          <p:cNvSpPr/>
          <p:nvPr/>
        </p:nvSpPr>
        <p:spPr>
          <a:xfrm>
            <a:off x="4182701" y="2482867"/>
            <a:ext cx="6775110" cy="364449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СРЕДСТВА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7A4FBA-2842-430E-8229-4D0799AAA992}"/>
              </a:ext>
            </a:extLst>
          </p:cNvPr>
          <p:cNvSpPr/>
          <p:nvPr/>
        </p:nvSpPr>
        <p:spPr>
          <a:xfrm>
            <a:off x="4309446" y="4035915"/>
            <a:ext cx="6528443" cy="1480550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ЕДИНОЙ ФЕДЕРАЛЬНОЙ СИСТЕМЫ НАУЧНО-МЕТОДИЧЕСКОГО ОСПРОВОЖДЕНИЯ ПЕДАГОГИЧЕСКИХ РАБОТНИКОВ НА ОСНОВЕ ИННОВАЦИОННЫХ ТЕХНОЛОГИЙ В РЕАЛИЗАЦИИ ДОПОЛНИТЕЛЬНЫХ ПРОФЕССИОНАЛЬНЫХ ПРОГРАММ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9A5240-A301-46BA-8271-0C3959E7AED7}"/>
              </a:ext>
            </a:extLst>
          </p:cNvPr>
          <p:cNvSpPr/>
          <p:nvPr/>
        </p:nvSpPr>
        <p:spPr>
          <a:xfrm>
            <a:off x="4309447" y="5637402"/>
            <a:ext cx="6528442" cy="31328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7A99F4-BBAC-446E-9D24-572C71775B30}"/>
              </a:ext>
            </a:extLst>
          </p:cNvPr>
          <p:cNvSpPr/>
          <p:nvPr/>
        </p:nvSpPr>
        <p:spPr>
          <a:xfrm>
            <a:off x="931753" y="1589446"/>
            <a:ext cx="10026057" cy="364449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НАЦИОНАЛЬНАЯ СИСТЕМА ПРОФЕССИОНАЛЬНОГО РОСТА ПЕДАГОГИЧЕСКИХ РАБОТНИКОВ</a:t>
            </a:r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D8A61AD3-ADD6-40EA-9AB2-18690407B4E9}"/>
              </a:ext>
            </a:extLst>
          </p:cNvPr>
          <p:cNvSpPr/>
          <p:nvPr/>
        </p:nvSpPr>
        <p:spPr>
          <a:xfrm rot="5400000">
            <a:off x="2004208" y="2033991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636F4FE7-49C6-46AF-A61C-671BA2B92B66}"/>
              </a:ext>
            </a:extLst>
          </p:cNvPr>
          <p:cNvSpPr/>
          <p:nvPr/>
        </p:nvSpPr>
        <p:spPr>
          <a:xfrm rot="5400000">
            <a:off x="7293746" y="2034347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4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2BA953-A99E-B8A9-22FE-4FD4148CFC01}"/>
              </a:ext>
            </a:extLst>
          </p:cNvPr>
          <p:cNvSpPr/>
          <p:nvPr/>
        </p:nvSpPr>
        <p:spPr>
          <a:xfrm>
            <a:off x="6394654" y="4360826"/>
            <a:ext cx="5078311" cy="15314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59C3502-6D55-CBD6-E2C2-C343326AA65B}"/>
              </a:ext>
            </a:extLst>
          </p:cNvPr>
          <p:cNvSpPr/>
          <p:nvPr/>
        </p:nvSpPr>
        <p:spPr>
          <a:xfrm>
            <a:off x="906272" y="4368673"/>
            <a:ext cx="5078311" cy="15463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B99C-994B-4440-A28B-415D9D6B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и профессиональное развитие педагогических и управленческих кадров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AECF7-8F9F-467E-87C3-D36267D3E3B9}"/>
              </a:ext>
            </a:extLst>
          </p:cNvPr>
          <p:cNvSpPr/>
          <p:nvPr/>
        </p:nvSpPr>
        <p:spPr>
          <a:xfrm>
            <a:off x="4436346" y="3158063"/>
            <a:ext cx="3462729" cy="1053952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Ц Е Н К 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FD978A9-53FB-4D24-B5B3-3D65BF53E214}"/>
              </a:ext>
            </a:extLst>
          </p:cNvPr>
          <p:cNvSpPr/>
          <p:nvPr/>
        </p:nvSpPr>
        <p:spPr>
          <a:xfrm>
            <a:off x="973618" y="4505240"/>
            <a:ext cx="4893432" cy="1270093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Нок-диагностика компетентностных ДЕФИЦИТОВ </a:t>
            </a:r>
          </a:p>
          <a:p>
            <a:pPr algn="ctr"/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-СОСТАВЛЕНИЕ ИОМ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8A7FDF0-1BD9-406E-B518-FD8348456F9F}"/>
              </a:ext>
            </a:extLst>
          </p:cNvPr>
          <p:cNvSpPr/>
          <p:nvPr/>
        </p:nvSpPr>
        <p:spPr>
          <a:xfrm>
            <a:off x="6524630" y="4514911"/>
            <a:ext cx="4807790" cy="1258141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НОК-ДИАГНОСТИКА ВНОВЬ СФОРМИРОВАННЫХ КОМПЕТЕНЦИЙ (</a:t>
            </a:r>
            <a:r>
              <a:rPr lang="ru-RU" sz="2000" b="1" cap="all" dirty="0" err="1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721DED-E41B-FE80-EFBF-38F908D00D60}"/>
              </a:ext>
            </a:extLst>
          </p:cNvPr>
          <p:cNvSpPr/>
          <p:nvPr/>
        </p:nvSpPr>
        <p:spPr>
          <a:xfrm>
            <a:off x="881080" y="1651670"/>
            <a:ext cx="3462729" cy="13255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DDFB61D-09D0-7352-88F6-653C23D78C17}"/>
              </a:ext>
            </a:extLst>
          </p:cNvPr>
          <p:cNvSpPr/>
          <p:nvPr/>
        </p:nvSpPr>
        <p:spPr>
          <a:xfrm>
            <a:off x="7991614" y="1651670"/>
            <a:ext cx="3462729" cy="13432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01C1645-2D06-B78E-18E9-928C667183D6}"/>
              </a:ext>
            </a:extLst>
          </p:cNvPr>
          <p:cNvSpPr/>
          <p:nvPr/>
        </p:nvSpPr>
        <p:spPr>
          <a:xfrm>
            <a:off x="4436347" y="1664138"/>
            <a:ext cx="3462729" cy="13255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CE0889-AD63-4358-B6E4-F832F2697FC9}"/>
              </a:ext>
            </a:extLst>
          </p:cNvPr>
          <p:cNvSpPr/>
          <p:nvPr/>
        </p:nvSpPr>
        <p:spPr>
          <a:xfrm>
            <a:off x="4567470" y="1787475"/>
            <a:ext cx="3179164" cy="1053952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Совмещение </a:t>
            </a:r>
          </a:p>
          <a:p>
            <a:pPr algn="ctr"/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НОК-ГИА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D7C476-76D6-458E-876D-3325CC48CFE9}"/>
              </a:ext>
            </a:extLst>
          </p:cNvPr>
          <p:cNvSpPr/>
          <p:nvPr/>
        </p:nvSpPr>
        <p:spPr>
          <a:xfrm>
            <a:off x="973618" y="1780941"/>
            <a:ext cx="3179165" cy="1053952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 (НОК)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A580ED-1BA3-408D-91B2-A0A67375872E}"/>
              </a:ext>
            </a:extLst>
          </p:cNvPr>
          <p:cNvSpPr/>
          <p:nvPr/>
        </p:nvSpPr>
        <p:spPr>
          <a:xfrm>
            <a:off x="8174636" y="1797441"/>
            <a:ext cx="3179164" cy="1053952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Совмещение нок-аттестации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44603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B99C-994B-4440-A28B-415D9D6B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169"/>
          </a:xfrm>
        </p:spPr>
        <p:txBody>
          <a:bodyPr/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308E9E4-9D55-43CE-9ADA-B8564E581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479029"/>
              </p:ext>
            </p:extLst>
          </p:nvPr>
        </p:nvGraphicFramePr>
        <p:xfrm>
          <a:off x="922089" y="1121627"/>
          <a:ext cx="10814109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703">
                  <a:extLst>
                    <a:ext uri="{9D8B030D-6E8A-4147-A177-3AD203B41FA5}">
                      <a16:colId xmlns:a16="http://schemas.microsoft.com/office/drawing/2014/main" val="2439446338"/>
                    </a:ext>
                  </a:extLst>
                </a:gridCol>
                <a:gridCol w="3604703">
                  <a:extLst>
                    <a:ext uri="{9D8B030D-6E8A-4147-A177-3AD203B41FA5}">
                      <a16:colId xmlns:a16="http://schemas.microsoft.com/office/drawing/2014/main" val="3127776387"/>
                    </a:ext>
                  </a:extLst>
                </a:gridCol>
                <a:gridCol w="3604703">
                  <a:extLst>
                    <a:ext uri="{9D8B030D-6E8A-4147-A177-3AD203B41FA5}">
                      <a16:colId xmlns:a16="http://schemas.microsoft.com/office/drawing/2014/main" val="3910175046"/>
                    </a:ext>
                  </a:extLst>
                </a:gridCol>
              </a:tblGrid>
              <a:tr h="11851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Утвержденные Профессиональные стандарты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373C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УТВЕРЖДЕНЫ КВАЛИФИКАЦИИ И ОЦЕНОЧНЫЕ СРЕДСТВА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373C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ПРОФЕССИОНАЛЬНЫЕ СТАНДАРТЫ НА ОБСУЖДЕНИИ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373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70598"/>
                  </a:ext>
                </a:extLst>
              </a:tr>
              <a:tr h="609589">
                <a:tc rowSpan="2"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(воспитатель, учитель)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(воспитатель, учитель)</a:t>
                      </a:r>
                    </a:p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(педагогическая деятельность в сфере начального общего, основного общего, среднего общего образования) (учитель)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49938"/>
                  </a:ext>
                </a:extLst>
              </a:tr>
              <a:tr h="207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дошкольного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42516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Педагог-психолог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3088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дополнительного образования детей и взрослых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58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Специалист в области воспитания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Специалист в области воспитания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52504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Специалист, участвующий в организации деятельности детского коллектива (вожатый)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00321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общеобразовательной организацией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201192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Няня (работник по присмотру и уходу за детьми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972059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Педагог-дефектолог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396056"/>
                  </a:ext>
                </a:extLst>
              </a:tr>
              <a:tr h="475480"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профессионального обучения, среднего профессионального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800785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kern="1200" cap="all" dirty="0">
                        <a:solidFill>
                          <a:srgbClr val="373C5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cap="all" dirty="0">
                          <a:solidFill>
                            <a:srgbClr val="373C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Педагог-психолог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74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36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B99C-994B-4440-A28B-415D9D6B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169"/>
          </a:xfrm>
        </p:spPr>
        <p:txBody>
          <a:bodyPr/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оценочных средств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3AFFDF-C2E8-130D-0570-D718BBD1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5C6F0-E578-81E7-71F9-9EC76E31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55" y="1825625"/>
            <a:ext cx="3049203" cy="4345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89153E-85DC-DCA6-0F48-182FCD92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07" y="1825625"/>
            <a:ext cx="3060611" cy="43456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154053-6B0F-FF3F-213B-194B4B8661C6}"/>
              </a:ext>
            </a:extLst>
          </p:cNvPr>
          <p:cNvSpPr/>
          <p:nvPr/>
        </p:nvSpPr>
        <p:spPr>
          <a:xfrm>
            <a:off x="9483558" y="5894226"/>
            <a:ext cx="1984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Sbornik-final.pdf (ca-kk.ru)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685C26-1DC5-8BB4-E123-6B880A67E273}"/>
              </a:ext>
            </a:extLst>
          </p:cNvPr>
          <p:cNvSpPr/>
          <p:nvPr/>
        </p:nvSpPr>
        <p:spPr>
          <a:xfrm>
            <a:off x="3969318" y="5902833"/>
            <a:ext cx="2029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Sbornik-IKT1.pdf (ca-kk.ru)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лево-вправо 2">
            <a:extLst>
              <a:ext uri="{FF2B5EF4-FFF2-40B4-BE49-F238E27FC236}">
                <a16:creationId xmlns:a16="http://schemas.microsoft.com/office/drawing/2014/main" id="{2F63B4D4-0745-A1DE-8B8E-629F007125DD}"/>
              </a:ext>
            </a:extLst>
          </p:cNvPr>
          <p:cNvSpPr/>
          <p:nvPr/>
        </p:nvSpPr>
        <p:spPr>
          <a:xfrm>
            <a:off x="3221701" y="1677730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9D16F1-73A5-381F-938E-A2C4A592EDAE}"/>
              </a:ext>
            </a:extLst>
          </p:cNvPr>
          <p:cNvSpPr/>
          <p:nvPr/>
        </p:nvSpPr>
        <p:spPr>
          <a:xfrm>
            <a:off x="3774717" y="1040074"/>
            <a:ext cx="5730010" cy="16960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1009F464-0D86-5CEE-E394-D766A2E95490}"/>
              </a:ext>
            </a:extLst>
          </p:cNvPr>
          <p:cNvSpPr txBox="1">
            <a:spLocks/>
          </p:cNvSpPr>
          <p:nvPr/>
        </p:nvSpPr>
        <p:spPr>
          <a:xfrm>
            <a:off x="594919" y="316728"/>
            <a:ext cx="11081219" cy="106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год – пилотная группа учителей пройдут НОК</a:t>
            </a:r>
            <a:endParaRPr lang="ru-RU" b="1" dirty="0">
              <a:solidFill>
                <a:srgbClr val="373C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C858D7-2ECB-B7B5-FB09-7EE3D341BDA2}"/>
              </a:ext>
            </a:extLst>
          </p:cNvPr>
          <p:cNvSpPr/>
          <p:nvPr/>
        </p:nvSpPr>
        <p:spPr>
          <a:xfrm>
            <a:off x="989200" y="1378503"/>
            <a:ext cx="2516697" cy="918131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AFB517-D605-047D-A79C-63992931C074}"/>
              </a:ext>
            </a:extLst>
          </p:cNvPr>
          <p:cNvSpPr/>
          <p:nvPr/>
        </p:nvSpPr>
        <p:spPr>
          <a:xfrm>
            <a:off x="3878605" y="1176716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НА соответствие должности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EC3FBD-017E-6042-92A9-A9D27E9C95E4}"/>
              </a:ext>
            </a:extLst>
          </p:cNvPr>
          <p:cNvSpPr/>
          <p:nvPr/>
        </p:nvSpPr>
        <p:spPr>
          <a:xfrm>
            <a:off x="3878605" y="1824786"/>
            <a:ext cx="5491898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индивидуальных образовательных маршрутов на основе выявленных дефицитов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1CC488D4-E5AC-2783-DB85-5244583A21A9}"/>
              </a:ext>
            </a:extLst>
          </p:cNvPr>
          <p:cNvSpPr txBox="1">
            <a:spLocks/>
          </p:cNvSpPr>
          <p:nvPr/>
        </p:nvSpPr>
        <p:spPr>
          <a:xfrm>
            <a:off x="555390" y="2842905"/>
            <a:ext cx="11081219" cy="106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согласовании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1CC2B1-0D11-5159-C739-3962DC9D9F2C}"/>
              </a:ext>
            </a:extLst>
          </p:cNvPr>
          <p:cNvSpPr/>
          <p:nvPr/>
        </p:nvSpPr>
        <p:spPr>
          <a:xfrm>
            <a:off x="3870216" y="3535456"/>
            <a:ext cx="5491898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в соответствии с индивидуальным образовательным маршрутом </a:t>
            </a:r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8CEADCD6-EF4E-50BC-0B89-12A4FBF57252}"/>
              </a:ext>
            </a:extLst>
          </p:cNvPr>
          <p:cNvSpPr/>
          <p:nvPr/>
        </p:nvSpPr>
        <p:spPr>
          <a:xfrm>
            <a:off x="3230090" y="5037126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1222DA-C36B-BC98-FA3C-70BDC6456FE9}"/>
              </a:ext>
            </a:extLst>
          </p:cNvPr>
          <p:cNvSpPr/>
          <p:nvPr/>
        </p:nvSpPr>
        <p:spPr>
          <a:xfrm>
            <a:off x="3783106" y="4399470"/>
            <a:ext cx="5730010" cy="16960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73742E-3C23-0A00-11BE-3E56D7403C18}"/>
              </a:ext>
            </a:extLst>
          </p:cNvPr>
          <p:cNvSpPr/>
          <p:nvPr/>
        </p:nvSpPr>
        <p:spPr>
          <a:xfrm>
            <a:off x="989900" y="4749563"/>
            <a:ext cx="2516697" cy="918131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F8E0B9-CF28-1178-E766-B389052A9EC4}"/>
              </a:ext>
            </a:extLst>
          </p:cNvPr>
          <p:cNvSpPr/>
          <p:nvPr/>
        </p:nvSpPr>
        <p:spPr>
          <a:xfrm>
            <a:off x="3886994" y="4536112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вновь сформированных компетенций – оценка </a:t>
            </a:r>
            <a:r>
              <a:rPr lang="ru-RU" sz="1400" b="1" cap="all" dirty="0" err="1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микроумений</a:t>
            </a:r>
            <a:endParaRPr lang="ru-RU" sz="1400" b="1" cap="all" dirty="0">
              <a:solidFill>
                <a:srgbClr val="373C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B2C5FE-3E77-327C-CDBC-5CB940B627F6}"/>
              </a:ext>
            </a:extLst>
          </p:cNvPr>
          <p:cNvSpPr/>
          <p:nvPr/>
        </p:nvSpPr>
        <p:spPr>
          <a:xfrm>
            <a:off x="3886994" y="5247501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Опосредованная Оценка качества реализации программ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44742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>
            <a:extLst>
              <a:ext uri="{FF2B5EF4-FFF2-40B4-BE49-F238E27FC236}">
                <a16:creationId xmlns:a16="http://schemas.microsoft.com/office/drawing/2014/main" id="{1AB0D889-90C4-E97F-0FBD-6A7AD1E7F37E}"/>
              </a:ext>
            </a:extLst>
          </p:cNvPr>
          <p:cNvSpPr txBox="1">
            <a:spLocks/>
          </p:cNvSpPr>
          <p:nvPr/>
        </p:nvSpPr>
        <p:spPr>
          <a:xfrm>
            <a:off x="555390" y="558388"/>
            <a:ext cx="11081219" cy="106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год – пилотная группа выпускников педагогических колледжей пройдут НОК</a:t>
            </a:r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6DA5DEF2-52CF-4022-DE6A-0627716CB153}"/>
              </a:ext>
            </a:extLst>
          </p:cNvPr>
          <p:cNvSpPr/>
          <p:nvPr/>
        </p:nvSpPr>
        <p:spPr>
          <a:xfrm>
            <a:off x="3213313" y="2295804"/>
            <a:ext cx="553016" cy="364449"/>
          </a:xfrm>
          <a:prstGeom prst="leftRightArrow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E8744D-C4D1-5590-4CD4-4D8594F9B366}"/>
              </a:ext>
            </a:extLst>
          </p:cNvPr>
          <p:cNvSpPr/>
          <p:nvPr/>
        </p:nvSpPr>
        <p:spPr>
          <a:xfrm>
            <a:off x="3766329" y="1658148"/>
            <a:ext cx="5730010" cy="27460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6A9233D-6EB7-A8F0-C1BE-B42E6B7DC6DF}"/>
              </a:ext>
            </a:extLst>
          </p:cNvPr>
          <p:cNvSpPr/>
          <p:nvPr/>
        </p:nvSpPr>
        <p:spPr>
          <a:xfrm>
            <a:off x="973123" y="2008241"/>
            <a:ext cx="2516697" cy="918131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6121D7-462E-64CF-764C-BC2501B0A0D5}"/>
              </a:ext>
            </a:extLst>
          </p:cNvPr>
          <p:cNvSpPr/>
          <p:nvPr/>
        </p:nvSpPr>
        <p:spPr>
          <a:xfrm>
            <a:off x="3878605" y="3034005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НА соответствие должности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D89FF1-307F-EB52-5D68-20AECC9C33A3}"/>
              </a:ext>
            </a:extLst>
          </p:cNvPr>
          <p:cNvSpPr/>
          <p:nvPr/>
        </p:nvSpPr>
        <p:spPr>
          <a:xfrm>
            <a:off x="3878605" y="3676042"/>
            <a:ext cx="5491898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индивидуальных образовательных маршрутов на основе выявленных дефицитов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D0223A6-ED25-8FE3-954C-DF10B3421800}"/>
              </a:ext>
            </a:extLst>
          </p:cNvPr>
          <p:cNvSpPr/>
          <p:nvPr/>
        </p:nvSpPr>
        <p:spPr>
          <a:xfrm>
            <a:off x="3878605" y="1741678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(Выпускной экзамен) в педагогических колледжах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C33F3E-4FAD-5287-DBEA-BEAFFA12CAD9}"/>
              </a:ext>
            </a:extLst>
          </p:cNvPr>
          <p:cNvSpPr/>
          <p:nvPr/>
        </p:nvSpPr>
        <p:spPr>
          <a:xfrm>
            <a:off x="3878605" y="2392864"/>
            <a:ext cx="5483509" cy="554126"/>
          </a:xfrm>
          <a:prstGeom prst="rect">
            <a:avLst/>
          </a:prstGeom>
          <a:solidFill>
            <a:srgbClr val="92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cap="all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карьеры</a:t>
            </a:r>
          </a:p>
        </p:txBody>
      </p:sp>
    </p:spTree>
    <p:extLst>
      <p:ext uri="{BB962C8B-B14F-4D97-AF65-F5344CB8AC3E}">
        <p14:creationId xmlns:p14="http://schemas.microsoft.com/office/powerpoint/2010/main" val="13793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BB99C-994B-4440-A28B-415D9D6B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373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образовательных организаций Красноярского края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3AFFDF-C2E8-130D-0570-D718BBD1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год </a:t>
            </a:r>
          </a:p>
          <a:p>
            <a: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Разработана Единая Модель аттестации руководителей образовательных организаций, подведомственных министерству образования Красноярского края </a:t>
            </a:r>
          </a:p>
          <a:p>
            <a: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 рекомендована к применению для аттестации руководителей муниципальных образовательных организаций</a:t>
            </a:r>
          </a:p>
          <a:p>
            <a:r>
              <a:rPr lang="ru-RU" sz="2400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 включает в себя оценку квалификации в соответствии с требованиями профессионального стандарта и ЕКС:</a:t>
            </a:r>
          </a:p>
          <a:p>
            <a:pPr lvl="1"/>
            <a:r>
              <a:rPr lang="ru-RU" sz="2000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Знания – тесты</a:t>
            </a:r>
          </a:p>
          <a:p>
            <a:pPr lvl="1"/>
            <a:r>
              <a:rPr lang="ru-RU" sz="2000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Умения – тесты, кейсы</a:t>
            </a:r>
          </a:p>
          <a:p>
            <a:pPr lvl="1"/>
            <a:r>
              <a:rPr lang="ru-RU" sz="2000" b="1" dirty="0">
                <a:solidFill>
                  <a:srgbClr val="373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Трудовые действия – разработка и защита управленческого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063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69402DD271D48ACAFFFA4F3A6ED83" ma:contentTypeVersion="11" ma:contentTypeDescription="Create a new document." ma:contentTypeScope="" ma:versionID="6ed7bb0f58a79b1aa5c35ba7234cd8b2">
  <xsd:schema xmlns:xsd="http://www.w3.org/2001/XMLSchema" xmlns:xs="http://www.w3.org/2001/XMLSchema" xmlns:p="http://schemas.microsoft.com/office/2006/metadata/properties" xmlns:ns3="fc8a4bc0-3497-4f10-b82b-1699d90df1f1" targetNamespace="http://schemas.microsoft.com/office/2006/metadata/properties" ma:root="true" ma:fieldsID="009c9341cfd9ebacecd8c739e47e1c8b" ns3:_="">
    <xsd:import namespace="fc8a4bc0-3497-4f10-b82b-1699d90df1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a4bc0-3497-4f10-b82b-1699d90df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3EA86E-E407-4309-9F37-A109CD6C3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a4bc0-3497-4f10-b82b-1699d90df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2CF172-4EF1-4BB5-B294-43CCBD745AB3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fc8a4bc0-3497-4f10-b82b-1699d90df1f1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FB44C0-4BFA-468E-A1A4-9DA0150C3A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561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Circe</vt:lpstr>
      <vt:lpstr>Тема Office</vt:lpstr>
      <vt:lpstr>Профессиональное развитие  педагогических кадров  и руководителей образовательных организаций региона  инструментами национальной системы квалификации</vt:lpstr>
      <vt:lpstr>Национальная система квалификаций</vt:lpstr>
      <vt:lpstr>Профессиональное развитие педагогических и управленческих кадров</vt:lpstr>
      <vt:lpstr>НОК и профессиональное развитие педагогических и управленческих кадров</vt:lpstr>
      <vt:lpstr>Независимая оценка квалификаций</vt:lpstr>
      <vt:lpstr>Апробация оценочных средств</vt:lpstr>
      <vt:lpstr>Презентация PowerPoint</vt:lpstr>
      <vt:lpstr>Презентация PowerPoint</vt:lpstr>
      <vt:lpstr>Руководители образовательных организаций Красноярского края</vt:lpstr>
      <vt:lpstr>Руководители образовательных организаций Красноярского края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информированию о независимой оценке квалификации педагогических работников и руководителей образовательных организаций в рамках внедрения системы добровольной независимой оценки квалификации педагогических работников  и руководителей образовательных организаций</dc:title>
  <dc:creator>Нерозя Александр Сергеевич</dc:creator>
  <cp:lastModifiedBy>Светлана Горностаева</cp:lastModifiedBy>
  <cp:revision>44</cp:revision>
  <cp:lastPrinted>2022-10-24T11:17:24Z</cp:lastPrinted>
  <dcterms:created xsi:type="dcterms:W3CDTF">2022-04-14T07:08:09Z</dcterms:created>
  <dcterms:modified xsi:type="dcterms:W3CDTF">2022-10-24T16:39:18Z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0x0101003F769402DD271D48ACAFFFA4F3A6ED83</vt:lpwstr>
  </property>
</Properties>
</file>