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74" r:id="rId5"/>
    <p:sldId id="275" r:id="rId6"/>
    <p:sldId id="267" r:id="rId7"/>
    <p:sldId id="268" r:id="rId8"/>
    <p:sldId id="276" r:id="rId9"/>
    <p:sldId id="270" r:id="rId10"/>
    <p:sldId id="278" r:id="rId11"/>
    <p:sldId id="273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23" autoAdjust="0"/>
    <p:restoredTop sz="94660" autoAdjust="0"/>
  </p:normalViewPr>
  <p:slideViewPr>
    <p:cSldViewPr>
      <p:cViewPr varScale="1">
        <p:scale>
          <a:sx n="76" d="100"/>
          <a:sy n="76" d="100"/>
        </p:scale>
        <p:origin x="12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341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27B06-67F7-41EF-8BEE-50FE3A171F5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24F7-94B8-4E02-ACBC-34A856723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1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A24F7-94B8-4E02-ACBC-34A856723DD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9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0744" y="1237764"/>
            <a:ext cx="5974432" cy="23316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/>
              <a:t>Мое будущее – мой Красноярский край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5240" y="4293096"/>
            <a:ext cx="6001295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85-летию Красноярского края посвящается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2717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2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" y="262929"/>
            <a:ext cx="22721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7988" y="1161208"/>
            <a:ext cx="136815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Глазир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 rot="713765" flipH="1">
            <a:off x="2699792" y="1751330"/>
            <a:ext cx="24003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Архтитектор</a:t>
            </a:r>
            <a:r>
              <a:rPr lang="ru-RU" sz="1400" dirty="0" smtClean="0">
                <a:solidFill>
                  <a:schemeClr val="tx1"/>
                </a:solidFill>
              </a:rPr>
              <a:t> виртуальности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Татьяна\Desktop\Raboch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93" y="3482916"/>
            <a:ext cx="3887859" cy="2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тьяна\Desktop\img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703">
            <a:off x="5634517" y="972406"/>
            <a:ext cx="3478576" cy="26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11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Профессии будущего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2093" y="5805264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Будущее за специальностями на стыке разных областей</a:t>
            </a:r>
          </a:p>
        </p:txBody>
      </p:sp>
      <p:sp>
        <p:nvSpPr>
          <p:cNvPr id="7" name="TextBox 6"/>
          <p:cNvSpPr txBox="1"/>
          <p:nvPr/>
        </p:nvSpPr>
        <p:spPr>
          <a:xfrm rot="887705">
            <a:off x="2699792" y="2276872"/>
            <a:ext cx="24482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tx1"/>
                </a:solidFill>
              </a:rPr>
              <a:t>Агроэколог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агроинформатик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агрокибернетик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1636" y="2940255"/>
            <a:ext cx="253504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Архитектор </a:t>
            </a:r>
            <a:r>
              <a:rPr lang="ru-RU" sz="1200" dirty="0"/>
              <a:t>энергетически автономных домов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572" y="3499961"/>
            <a:ext cx="185835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Архитектор информационных систем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5" y="4149080"/>
            <a:ext cx="298839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Бренд-менеджер</a:t>
            </a:r>
            <a:r>
              <a:rPr lang="ru-RU" dirty="0" smtClean="0"/>
              <a:t> </a:t>
            </a:r>
            <a:r>
              <a:rPr lang="ru-RU" sz="1200" dirty="0" smtClean="0"/>
              <a:t>пространств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644090"/>
            <a:ext cx="796045" cy="2818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Биоэтик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4785025"/>
            <a:ext cx="25922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err="1" smtClean="0"/>
              <a:t>Мед.работники</a:t>
            </a:r>
            <a:r>
              <a:rPr lang="ru-RU" sz="1200" dirty="0" smtClean="0"/>
              <a:t> персонифицированной медицины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 rot="234812">
            <a:off x="5143739" y="5989930"/>
            <a:ext cx="315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Геронтоконсультант</a:t>
            </a:r>
            <a:r>
              <a:rPr lang="ru-RU" sz="1200" dirty="0"/>
              <a:t>, геронтолог, консультант по здоровой старости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5373216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Рабочие профессии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728192" cy="343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979712" y="5949280"/>
            <a:ext cx="6400800" cy="384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Мое будущее – мой Красноярский край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тьяна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75" y="404664"/>
            <a:ext cx="6393904" cy="479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52736"/>
            <a:ext cx="6419056" cy="32263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Благодарю за работу!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1" y="908720"/>
            <a:ext cx="22743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979712" y="5949280"/>
            <a:ext cx="6400800" cy="384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Мое будущее – мой Красноярский край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22743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979712" y="5949280"/>
            <a:ext cx="6400800" cy="384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Мое будущее – мой Красноярский край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атьяна\Desktop\106096_5cb032d515f215cb032d515f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48630"/>
            <a:ext cx="4833062" cy="35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019951">
            <a:off x="6363833" y="471758"/>
            <a:ext cx="2232248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Глупа та птица, которой гнездо свое не мило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953174">
            <a:off x="2724591" y="423943"/>
            <a:ext cx="2624336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На чужой сторонушке рад своей 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воронушке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9"/>
            <a:ext cx="720080" cy="143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580" y="260648"/>
            <a:ext cx="5915000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91680" y="6333728"/>
            <a:ext cx="6400800" cy="384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Мое будущее – мой Красноярский край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277974"/>
              </p:ext>
            </p:extLst>
          </p:nvPr>
        </p:nvGraphicFramePr>
        <p:xfrm>
          <a:off x="539552" y="1217350"/>
          <a:ext cx="8229600" cy="4743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2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Площадь Красноярского края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2339,7 тыс.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кв.км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Какова</a:t>
                      </a:r>
                      <a:r>
                        <a:rPr lang="ru-RU" sz="1800" baseline="0" dirty="0" smtClean="0">
                          <a:effectLst/>
                        </a:rPr>
                        <a:t> численность </a:t>
                      </a:r>
                      <a:r>
                        <a:rPr lang="ru-RU" sz="1800" dirty="0" smtClean="0">
                          <a:effectLst/>
                        </a:rPr>
                        <a:t>населения Красноярского края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2 876 497 чел. (1 января 2018 г.)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Сколько районов в Красноярском крае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401">
                <a:tc>
                  <a:txBody>
                    <a:bodyPr/>
                    <a:lstStyle/>
                    <a:p>
                      <a:r>
                        <a:rPr lang="ru-RU" dirty="0" smtClean="0"/>
                        <a:t>Сколько национальностей проживает на территории края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974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основания Красноярского края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декабря 1934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974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Самая</a:t>
                      </a:r>
                      <a:r>
                        <a:rPr lang="ru-RU" baseline="0" dirty="0" smtClean="0"/>
                        <a:t> старый ВУЗ Красноярского края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СибГТУ</a:t>
                      </a:r>
                      <a:r>
                        <a:rPr lang="ru-RU" dirty="0" smtClean="0"/>
                        <a:t> – 1930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70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3 самых</a:t>
                      </a:r>
                      <a:r>
                        <a:rPr lang="ru-RU" sz="1800" baseline="0" dirty="0" smtClean="0">
                          <a:effectLst/>
                        </a:rPr>
                        <a:t> востребованных п</a:t>
                      </a:r>
                      <a:r>
                        <a:rPr lang="ru-RU" sz="1800" dirty="0" smtClean="0">
                          <a:effectLst/>
                        </a:rPr>
                        <a:t>рофессии в Красноярском крае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Инженер, монтажник, повар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705">
                <a:tc>
                  <a:txBody>
                    <a:bodyPr/>
                    <a:lstStyle/>
                    <a:p>
                      <a:r>
                        <a:rPr lang="ru-RU" dirty="0" smtClean="0"/>
                        <a:t>Самые редкие профессии в Красноярском крае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Вышивальщицы, кузнецы, разрисовщики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Кто из олимпийских чемпионов родился</a:t>
                      </a:r>
                      <a:r>
                        <a:rPr lang="ru-RU" sz="1800" baseline="0" dirty="0" smtClean="0">
                          <a:effectLst/>
                        </a:rPr>
                        <a:t> на красноярской земле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Медведцева</a:t>
                      </a:r>
                      <a:r>
                        <a:rPr lang="ru-RU" dirty="0" smtClean="0"/>
                        <a:t>, Устюгов, </a:t>
                      </a:r>
                      <a:r>
                        <a:rPr lang="ru-RU" dirty="0" err="1" smtClean="0"/>
                        <a:t>Мастеркова</a:t>
                      </a:r>
                      <a:r>
                        <a:rPr lang="ru-RU" dirty="0" smtClean="0"/>
                        <a:t> (всего</a:t>
                      </a:r>
                      <a:r>
                        <a:rPr lang="ru-RU" baseline="0" dirty="0" smtClean="0"/>
                        <a:t> 10 чел)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6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" y="597886"/>
            <a:ext cx="2461741" cy="584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518343"/>
              </p:ext>
            </p:extLst>
          </p:nvPr>
        </p:nvGraphicFramePr>
        <p:xfrm>
          <a:off x="2547407" y="1006272"/>
          <a:ext cx="6324585" cy="5656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8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Боровиков Владимир, 1995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Енисейск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погиб в 1995 году в Грозном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Юрченко Владимир,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1999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Ужур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Проживает в Москве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Тибекин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Олег, 2000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Красноярск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Погиб в Чечне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3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Рыжиков Александр, 2000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Кононово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Сухобузимского района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Погиб в Чечне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054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Переславцев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Сергей, 1994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Красноярск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07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Наумов Юрий, 1997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Д.Михайловка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Дзержинского района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Погиб в Дагестане, 1999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007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Воробьев Юрий, 2003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Красноярск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Проживает в Москве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266" name="Picture 2" descr="C:\Users\Татьяна\Desktop\Borovikov_Vl_V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8" y="223544"/>
            <a:ext cx="106948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98" y="1571132"/>
            <a:ext cx="96330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:\Users\Татьяна\Desktop\Tibekin_Ol_A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0" y="1807720"/>
            <a:ext cx="1011528" cy="152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Татьяна\Desktop\Рыжико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67" y="2811002"/>
            <a:ext cx="1146352" cy="14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2" y="3575009"/>
            <a:ext cx="1332464" cy="139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 descr="C:\Users\Татьяна\Desktop\Yfevj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96" y="4308534"/>
            <a:ext cx="1143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0" y="5301208"/>
            <a:ext cx="1134796" cy="144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98" y="1"/>
            <a:ext cx="7047978" cy="8367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300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854010"/>
              </p:ext>
            </p:extLst>
          </p:nvPr>
        </p:nvGraphicFramePr>
        <p:xfrm>
          <a:off x="2420316" y="1164381"/>
          <a:ext cx="6560392" cy="5308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60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00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Аксенов Вячеслав Иванович</a:t>
                      </a:r>
                      <a:r>
                        <a:rPr lang="ru-RU" dirty="0" smtClean="0"/>
                        <a:t> —руководитель бригады строителей Байкало-Амурской магистрали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7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Бархатов Анатолий Максимович </a:t>
                      </a:r>
                      <a:r>
                        <a:rPr lang="ru-RU" dirty="0" smtClean="0"/>
                        <a:t>— машиностроитель, бригадир станочников на Красноярском заводе комбайнов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729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Беляцкая</a:t>
                      </a:r>
                      <a:r>
                        <a:rPr lang="ru-RU" b="1" dirty="0" smtClean="0"/>
                        <a:t> Вера Константиновна</a:t>
                      </a:r>
                      <a:r>
                        <a:rPr lang="ru-RU" dirty="0" smtClean="0"/>
                        <a:t>— доярка совхоза в селе </a:t>
                      </a:r>
                      <a:r>
                        <a:rPr lang="ru-RU" dirty="0" err="1" smtClean="0"/>
                        <a:t>Алтан</a:t>
                      </a:r>
                      <a:r>
                        <a:rPr lang="ru-RU" dirty="0" smtClean="0"/>
                        <a:t> Шушенского района, </a:t>
                      </a:r>
                      <a:r>
                        <a:rPr lang="ru-RU" baseline="0" dirty="0" smtClean="0"/>
                        <a:t> 3 </a:t>
                      </a:r>
                      <a:r>
                        <a:rPr lang="ru-RU" dirty="0" smtClean="0"/>
                        <a:t>ордена Трудовой Славы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Годенко Михаил Семенович </a:t>
                      </a:r>
                      <a:r>
                        <a:rPr lang="ru-RU" dirty="0" smtClean="0"/>
                        <a:t>— выдающийся хореограф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729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Грабкин</a:t>
                      </a:r>
                      <a:r>
                        <a:rPr lang="ru-RU" b="1" dirty="0" smtClean="0"/>
                        <a:t> Леонид Гаврилович </a:t>
                      </a:r>
                      <a:r>
                        <a:rPr lang="ru-RU" dirty="0" smtClean="0"/>
                        <a:t>— оленевод , полный кавалер ордена Трудовой Славы.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7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Романов Петр Васильевич </a:t>
                      </a:r>
                      <a:r>
                        <a:rPr lang="ru-RU" dirty="0" smtClean="0"/>
                        <a:t>— руководитель оборонного предприятия, генеральный директор химкомбината «Енисей»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32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Стеблева Анастасия Тимофеевна </a:t>
                      </a:r>
                      <a:r>
                        <a:rPr lang="ru-RU" dirty="0" smtClean="0"/>
                        <a:t>— геолог партии Ангарской геологоразведочной экспедиции Красноярского геологического управления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3" y="622514"/>
            <a:ext cx="2273300" cy="527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Татьяна\Desktop\aksenov_an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0" y="55115"/>
            <a:ext cx="1338629" cy="11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Татьяна\Desktop\barkhat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3" y="1052736"/>
            <a:ext cx="1338629" cy="11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Татьяна\Desktop\belyatskaya_an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5" y="2064391"/>
            <a:ext cx="1440982" cy="12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Татьяна\Desktop\bezymyannyi_3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4" y="2708920"/>
            <a:ext cx="1191022" cy="16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Татьяна\Desktop\grabkin_anon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4" y="3653695"/>
            <a:ext cx="1143960" cy="10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Татьяна\Desktop\romanov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3" y="4677046"/>
            <a:ext cx="1418090" cy="126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Татьяна\Desktop\stebleva_anon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3" y="5533536"/>
            <a:ext cx="1480562" cy="13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26" y="60313"/>
            <a:ext cx="6886973" cy="110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5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743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00879" y="6154933"/>
            <a:ext cx="6400800" cy="384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Мое будущее – мой Красноярский край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Татьяна\Desktop\L2NvbnRlbnQvdXBsb2FkL2FydGljbGVfaW1hZ2VfMTA3LmpwZw==_135_125_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21" y="1744215"/>
            <a:ext cx="1285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8359" y="17673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026" name="Picture 2" descr="C:\Users\Татьяна\Desktop\L2NvbnRlbnQvdXBsb2FkL2FydGljbGVfaW1hZ2VfMTA5LmpwZWc=_135_125_cr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28" y="3286230"/>
            <a:ext cx="1157288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2308" y="3369275"/>
            <a:ext cx="35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027" name="Picture 3" descr="C:\Users\Татьяна\Desktop\L2NvbnRlbnQvdXBsb2FkL2FydGljbGVfaW1hZ2VfNzcuanBlZw==_135_125_cr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97" y="4581128"/>
            <a:ext cx="1184237" cy="1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0930" y="4875205"/>
            <a:ext cx="35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028" name="Picture 4" descr="C:\Users\Татьяна\Desktop\L2NvbnRlbnQvdXBsb2FkL2FydGljbGVfaW1hZ2VfNzguanBn_135_125_cro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43" y="1695352"/>
            <a:ext cx="1381433" cy="12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12058" y="2181058"/>
            <a:ext cx="3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00" y="3202449"/>
            <a:ext cx="1240812" cy="137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27737" y="3637345"/>
            <a:ext cx="16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030" name="Picture 6" descr="C:\Users\Татьяна\Desktop\mpmfr01kymtj-viktor-astafe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44" y="4638015"/>
            <a:ext cx="1072168" cy="142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36396" y="4882629"/>
            <a:ext cx="19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1031" name="Picture 7" descr="C:\Users\Татьяна\Desktop\243432432-350x35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68" y="1744215"/>
            <a:ext cx="1488961" cy="14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88224" y="2165007"/>
            <a:ext cx="22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032" name="Picture 8" descr="C:\Users\Татьяна\Desktop\93755_n194716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69" y="3419016"/>
            <a:ext cx="1868442" cy="14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44208" y="3822011"/>
            <a:ext cx="25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0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Кем я могу стать?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4" y="188640"/>
            <a:ext cx="173685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979712" y="5949280"/>
            <a:ext cx="6400800" cy="384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Мое будущее – мой Красноярский край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атьяна\Desktop\shutterstock_155580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4531422" cy="35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019014"/>
              </p:ext>
            </p:extLst>
          </p:nvPr>
        </p:nvGraphicFramePr>
        <p:xfrm>
          <a:off x="467544" y="332656"/>
          <a:ext cx="8352928" cy="649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75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Тип профессии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Характеристика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СПО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4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Человек – природа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Живые организмы, биологические, микробиологические процессы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Техник-лесовод</a:t>
                      </a:r>
                      <a:r>
                        <a:rPr lang="ru-RU" dirty="0" smtClean="0">
                          <a:effectLst/>
                        </a:rPr>
                        <a:t>, зоотехник</a:t>
                      </a:r>
                      <a:r>
                        <a:rPr lang="ru-RU" dirty="0">
                          <a:effectLst/>
                        </a:rPr>
                        <a:t>, флорист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Зооинженер</a:t>
                      </a:r>
                      <a:r>
                        <a:rPr lang="ru-RU" dirty="0">
                          <a:effectLst/>
                        </a:rPr>
                        <a:t>, агроном, ветеринарный врач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93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Человек-техника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Технические системы, энергия, искусственные и неживые природные материалы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Техник-технолог, техник-строитель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Инженер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93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Человек</a:t>
                      </a:r>
                      <a:r>
                        <a:rPr lang="ru-RU" b="1" baseline="0" dirty="0" smtClean="0"/>
                        <a:t> – человек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Люди, коллективы, группы, социальные процессы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Медсестра, воспитатель дошкольного учреждения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Учитель, инженер, менеджер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41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Человек – знаковая система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Условные знаки, цифры, коды, естественные и искусственные языки (формулы)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Инспектор-финансист, экономист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Инженер-экономист, редактор, ученый- теоретик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41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Человек – художественный образ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Художественные образы, их свойства, элементы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Декоратор-оформитель, скульптор-исполнитель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Художник-конструктор, дизайнер интерьера, модельер, актер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6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Какая фигура больше нравится?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743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979712" y="5949280"/>
            <a:ext cx="6400800" cy="384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Мое будущее – мой Красноярский край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https://www.samru.ru/content/Image/News/otorvis_vse/gadalka/raznoe/geo_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40" y="3173809"/>
            <a:ext cx="1537451" cy="153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www.samru.ru/content/Image/News/otorvis_vse/gadalka/raznoe/geo_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40" y="1805163"/>
            <a:ext cx="1421179" cy="142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www.samru.ru/content/Image/News/otorvis_vse/gadalka/raznoe/geo_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22" y="4213706"/>
            <a:ext cx="1556370" cy="155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s://www.samru.ru/content/Image/News/otorvis_vse/gadalka/raznoe/geo_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66" y="2476589"/>
            <a:ext cx="1852306" cy="185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s://www.samru.ru/content/Image/News/otorvis_vse/gadalka/raznoe/geo_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40" y="4213706"/>
            <a:ext cx="1649812" cy="1649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6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479</Words>
  <Application>Microsoft Office PowerPoint</Application>
  <PresentationFormat>Экран (4:3)</PresentationFormat>
  <Paragraphs>106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Мое будущее – мой Красноярский край</vt:lpstr>
      <vt:lpstr>Презентация PowerPoint</vt:lpstr>
      <vt:lpstr>ВИКТОРИНА</vt:lpstr>
      <vt:lpstr>Презентация PowerPoint</vt:lpstr>
      <vt:lpstr>Презентация PowerPoint</vt:lpstr>
      <vt:lpstr>Кто это?</vt:lpstr>
      <vt:lpstr>Кем я могу стать?</vt:lpstr>
      <vt:lpstr>Презентация PowerPoint</vt:lpstr>
      <vt:lpstr>Какая фигура больше нравится?</vt:lpstr>
      <vt:lpstr>Профессии будущего</vt:lpstr>
      <vt:lpstr>Презентация PowerPoint</vt:lpstr>
      <vt:lpstr>Благодарю за работу!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Voronina_DV</cp:lastModifiedBy>
  <cp:revision>29</cp:revision>
  <dcterms:created xsi:type="dcterms:W3CDTF">2019-08-03T14:19:09Z</dcterms:created>
  <dcterms:modified xsi:type="dcterms:W3CDTF">2020-01-15T08:30:46Z</dcterms:modified>
</cp:coreProperties>
</file>